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90" r:id="rId66"/>
    <p:sldId id="592" r:id="rId67"/>
    <p:sldId id="593" r:id="rId68"/>
    <p:sldId id="596" r:id="rId69"/>
    <p:sldId id="595" r:id="rId70"/>
    <p:sldId id="594" r:id="rId71"/>
    <p:sldId id="597" r:id="rId72"/>
    <p:sldId id="598" r:id="rId73"/>
    <p:sldId id="599" r:id="rId74"/>
    <p:sldId id="602" r:id="rId75"/>
    <p:sldId id="600" r:id="rId76"/>
    <p:sldId id="601" r:id="rId77"/>
    <p:sldId id="604" r:id="rId78"/>
    <p:sldId id="603" r:id="rId79"/>
    <p:sldId id="605" r:id="rId80"/>
    <p:sldId id="606" r:id="rId81"/>
    <p:sldId id="607" r:id="rId82"/>
    <p:sldId id="608" r:id="rId83"/>
    <p:sldId id="609" r:id="rId84"/>
    <p:sldId id="513" r:id="rId85"/>
    <p:sldId id="613" r:id="rId86"/>
    <p:sldId id="612" r:id="rId87"/>
    <p:sldId id="611" r:id="rId88"/>
    <p:sldId id="614" r:id="rId89"/>
    <p:sldId id="368" r:id="rId90"/>
    <p:sldId id="29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6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27/04/2018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rxiv.org/pdf/1802.08218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youtube.com/watch?time_continue=113&amp;v=nESRLBJDXgw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youtube.com/watch?v=-pbNIrnlQaY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4075823" y="212719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0B1522D0-46F9-456A-9523-B24919FB284B}"/>
              </a:ext>
            </a:extLst>
          </p:cNvPr>
          <p:cNvSpPr/>
          <p:nvPr/>
        </p:nvSpPr>
        <p:spPr>
          <a:xfrm>
            <a:off x="3615094" y="184872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D27268D4-2B4C-4B3B-9B82-3D1536B58C0F}"/>
              </a:ext>
            </a:extLst>
          </p:cNvPr>
          <p:cNvSpPr/>
          <p:nvPr/>
        </p:nvSpPr>
        <p:spPr>
          <a:xfrm>
            <a:off x="2728607" y="3492421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7896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COCO Dataset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132572" y="4389354"/>
            <a:ext cx="4108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171 </a:t>
            </a:r>
            <a:r>
              <a:rPr lang="fi-FI" dirty="0" err="1"/>
              <a:t>everyday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categories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images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Good</a:t>
            </a:r>
            <a:r>
              <a:rPr lang="fi-FI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Emerging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implementations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Captions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49C9B74B-D929-48F0-B9BB-8F5B3A4F7C8D}"/>
              </a:ext>
            </a:extLst>
          </p:cNvPr>
          <p:cNvSpPr txBox="1"/>
          <p:nvPr/>
        </p:nvSpPr>
        <p:spPr>
          <a:xfrm>
            <a:off x="5053058" y="437321"/>
            <a:ext cx="281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Common</a:t>
            </a:r>
            <a:r>
              <a:rPr lang="fi-FI" dirty="0"/>
              <a:t> Objects in </a:t>
            </a:r>
            <a:r>
              <a:rPr lang="fi-FI" dirty="0" err="1"/>
              <a:t>Context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3D4F707-9BFE-44CE-9ACA-1FC0B9A3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057524"/>
            <a:ext cx="3754333" cy="31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(=</a:t>
            </a:r>
            <a:r>
              <a:rPr lang="fi-FI" dirty="0" err="1"/>
              <a:t>bodies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6253488-0719-4E69-830D-0495ABF7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87" y="1385887"/>
            <a:ext cx="3286125" cy="4086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28522B-8B8A-492F-9638-37CB1AC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9" y="1225631"/>
            <a:ext cx="326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stuff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E96EE440-BC6D-4EDD-8883-0C42D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3" y="1137906"/>
            <a:ext cx="3724275" cy="42005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1A5F5F1-15EB-442D-B0F0-F020A7AD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1043638"/>
            <a:ext cx="3343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363CC6-495A-4E7D-AD28-AB85D72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9" y="763571"/>
            <a:ext cx="10389871" cy="5849332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F13289-3958-4B13-8093-A12EE309897D}"/>
              </a:ext>
            </a:extLst>
          </p:cNvPr>
          <p:cNvSpPr txBox="1"/>
          <p:nvPr/>
        </p:nvSpPr>
        <p:spPr>
          <a:xfrm>
            <a:off x="363459" y="245097"/>
            <a:ext cx="93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4.0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 for COCO (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rcnn</a:t>
            </a:r>
            <a:r>
              <a:rPr lang="fi-FI" dirty="0"/>
              <a:t>/resnet101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472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053058" y="4138655"/>
            <a:ext cx="5625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is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. For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bodies</a:t>
            </a:r>
            <a:r>
              <a:rPr lang="fi-FI" dirty="0"/>
              <a:t> (</a:t>
            </a:r>
            <a:r>
              <a:rPr lang="fi-FI" dirty="0" err="1"/>
              <a:t>things</a:t>
            </a:r>
            <a:r>
              <a:rPr lang="fi-FI" dirty="0"/>
              <a:t>) and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stuff</a:t>
            </a:r>
            <a:r>
              <a:rPr lang="fi-FI" dirty="0"/>
              <a:t>).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D841777-1CC6-4924-A72D-AEB98E85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8" y="204997"/>
            <a:ext cx="5772944" cy="2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64D49CC-1E17-4B58-A581-7A881A711CF8}"/>
              </a:ext>
            </a:extLst>
          </p:cNvPr>
          <p:cNvSpPr txBox="1"/>
          <p:nvPr/>
        </p:nvSpPr>
        <p:spPr>
          <a:xfrm>
            <a:off x="532737" y="874643"/>
            <a:ext cx="10041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Unfortenately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for COCO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Caffe</a:t>
            </a:r>
            <a:endParaRPr lang="fi-FI" dirty="0"/>
          </a:p>
          <a:p>
            <a:r>
              <a:rPr lang="fi-FI" dirty="0" err="1"/>
              <a:t>implementations</a:t>
            </a:r>
            <a:r>
              <a:rPr lang="fi-FI" dirty="0"/>
              <a:t>. For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implementations</a:t>
            </a:r>
            <a:r>
              <a:rPr lang="fi-FI" dirty="0"/>
              <a:t>,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for </a:t>
            </a:r>
            <a:r>
              <a:rPr lang="fi-FI" dirty="0" err="1"/>
              <a:t>converting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into </a:t>
            </a:r>
            <a:r>
              <a:rPr lang="fi-FI" dirty="0" err="1"/>
              <a:t>OpenCV</a:t>
            </a:r>
            <a:r>
              <a:rPr lang="fi-FI" dirty="0"/>
              <a:t> DNN</a:t>
            </a:r>
          </a:p>
          <a:p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C1CDBAB-37AC-4F7B-B7E8-B0BFDA1BB554}"/>
              </a:ext>
            </a:extLst>
          </p:cNvPr>
          <p:cNvSpPr txBox="1"/>
          <p:nvPr/>
        </p:nvSpPr>
        <p:spPr>
          <a:xfrm>
            <a:off x="532737" y="2215299"/>
            <a:ext cx="9462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Options</a:t>
            </a:r>
            <a:r>
              <a:rPr lang="fi-FI" dirty="0"/>
              <a:t> to </a:t>
            </a:r>
            <a:r>
              <a:rPr lang="fi-FI" dirty="0" err="1"/>
              <a:t>continue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is </a:t>
            </a:r>
            <a:r>
              <a:rPr lang="fi-FI" dirty="0" err="1"/>
              <a:t>available</a:t>
            </a:r>
            <a:r>
              <a:rPr lang="fi-FI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Caffe</a:t>
            </a:r>
            <a:r>
              <a:rPr lang="fi-FI" dirty="0"/>
              <a:t> and </a:t>
            </a:r>
            <a:r>
              <a:rPr lang="fi-FI" dirty="0" err="1"/>
              <a:t>export</a:t>
            </a:r>
            <a:r>
              <a:rPr lang="fi-FI" dirty="0"/>
              <a:t> an </a:t>
            </a:r>
            <a:r>
              <a:rPr lang="fi-FI" dirty="0" err="1"/>
              <a:t>implementation</a:t>
            </a:r>
            <a:r>
              <a:rPr lang="fi-FI" dirty="0"/>
              <a:t> into </a:t>
            </a:r>
            <a:r>
              <a:rPr lang="fi-FI" dirty="0" err="1"/>
              <a:t>TensorFlow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construct</a:t>
            </a:r>
            <a:r>
              <a:rPr lang="fi-FI" dirty="0"/>
              <a:t> a bridge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Caffe</a:t>
            </a:r>
            <a:r>
              <a:rPr lang="fi-FI" dirty="0"/>
              <a:t> to </a:t>
            </a:r>
            <a:r>
              <a:rPr lang="fi-FI" dirty="0" err="1"/>
              <a:t>TensorFlow</a:t>
            </a:r>
            <a:r>
              <a:rPr lang="fi-FI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(for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DeepLab</a:t>
            </a:r>
            <a:r>
              <a:rPr lang="fi-FI" dirty="0"/>
              <a:t>/Pascal VOC 2012) and</a:t>
            </a:r>
            <a:r>
              <a:rPr lang="en-GB" dirty="0"/>
              <a:t> use</a:t>
            </a:r>
            <a:br>
              <a:rPr lang="en-GB" dirty="0"/>
            </a:br>
            <a:r>
              <a:rPr lang="en-GB" dirty="0"/>
              <a:t>transfer learning to adapt into COCO.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/>
              <a:t>T</a:t>
            </a:r>
            <a:r>
              <a:rPr lang="en-GB" dirty="0"/>
              <a:t>each a TensorFlow network from scratch.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047A873-E66D-4595-9AF0-C98E0ABCC2AF}"/>
              </a:ext>
            </a:extLst>
          </p:cNvPr>
          <p:cNvSpPr txBox="1"/>
          <p:nvPr/>
        </p:nvSpPr>
        <p:spPr>
          <a:xfrm>
            <a:off x="532737" y="4751109"/>
            <a:ext cx="1098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 </a:t>
            </a:r>
            <a:r>
              <a:rPr lang="fi-FI" dirty="0" err="1"/>
              <a:t>chose</a:t>
            </a:r>
            <a:r>
              <a:rPr lang="fi-FI" dirty="0"/>
              <a:t> to </a:t>
            </a: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July</a:t>
            </a:r>
            <a:r>
              <a:rPr lang="fi-FI" dirty="0"/>
              <a:t> 2018. If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, option 2 is </a:t>
            </a:r>
            <a:r>
              <a:rPr lang="fi-FI" dirty="0" err="1"/>
              <a:t>followed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fails</a:t>
            </a:r>
            <a:r>
              <a:rPr lang="fi-FI" dirty="0"/>
              <a:t>, option 3 is </a:t>
            </a:r>
            <a:r>
              <a:rPr lang="fi-FI" dirty="0" err="1"/>
              <a:t>taken</a:t>
            </a:r>
            <a:r>
              <a:rPr lang="fi-FI" dirty="0"/>
              <a:t>. Option 4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tempting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br>
              <a:rPr lang="fi-FI" dirty="0"/>
            </a:b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and </a:t>
            </a:r>
            <a:r>
              <a:rPr lang="fi-FI" dirty="0" err="1"/>
              <a:t>hyperparameter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option 4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avoided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it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followed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great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.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</a:t>
            </a:r>
          </a:p>
          <a:p>
            <a:r>
              <a:rPr lang="fi-FI" dirty="0"/>
              <a:t>Data is </a:t>
            </a:r>
            <a:r>
              <a:rPr lang="fi-FI" dirty="0" err="1"/>
              <a:t>available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806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8E92C01-2C01-4E45-AC32-D185159C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7" y="2026764"/>
            <a:ext cx="7961996" cy="4528628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694562C-438D-40EA-B919-627F99FF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" y="188536"/>
            <a:ext cx="2425488" cy="165954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B9107AC-B860-4FB3-8482-DF23D178E2E6}"/>
              </a:ext>
            </a:extLst>
          </p:cNvPr>
          <p:cNvSpPr txBox="1"/>
          <p:nvPr/>
        </p:nvSpPr>
        <p:spPr>
          <a:xfrm>
            <a:off x="8153115" y="418143"/>
            <a:ext cx="371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a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br>
              <a:rPr lang="fi-FI" dirty="0"/>
            </a:br>
            <a:r>
              <a:rPr lang="fi-FI" dirty="0" err="1"/>
              <a:t>implementation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COCO </a:t>
            </a:r>
            <a:r>
              <a:rPr lang="fi-FI" dirty="0" err="1"/>
              <a:t>ground</a:t>
            </a:r>
            <a:r>
              <a:rPr lang="fi-FI" dirty="0"/>
              <a:t> 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</a:p>
          <a:p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FC349C5E-4A7D-4167-96E6-A7886CC6C294}"/>
              </a:ext>
            </a:extLst>
          </p:cNvPr>
          <p:cNvSpPr txBox="1"/>
          <p:nvPr/>
        </p:nvSpPr>
        <p:spPr>
          <a:xfrm>
            <a:off x="8719794" y="3657600"/>
            <a:ext cx="29807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 </a:t>
            </a:r>
            <a:r>
              <a:rPr lang="fi-FI" dirty="0" err="1"/>
              <a:t>summarize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870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BB16D3B-0630-417C-974C-03340E8F04AC}"/>
              </a:ext>
            </a:extLst>
          </p:cNvPr>
          <p:cNvSpPr txBox="1"/>
          <p:nvPr/>
        </p:nvSpPr>
        <p:spPr>
          <a:xfrm>
            <a:off x="5780598" y="850790"/>
            <a:ext cx="4030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SpeechRecognition</a:t>
            </a:r>
            <a:r>
              <a:rPr lang="fi-FI" dirty="0"/>
              <a:t> 3.8.1 Python </a:t>
            </a:r>
            <a:r>
              <a:rPr lang="fi-FI" dirty="0" err="1"/>
              <a:t>package</a:t>
            </a:r>
            <a:endParaRPr lang="fi-FI" dirty="0"/>
          </a:p>
          <a:p>
            <a:r>
              <a:rPr lang="fi-FI" dirty="0"/>
              <a:t>+</a:t>
            </a:r>
          </a:p>
          <a:p>
            <a:r>
              <a:rPr lang="fi-FI" dirty="0" err="1"/>
              <a:t>PocketSphinx</a:t>
            </a:r>
            <a:endParaRPr lang="en-GB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F78598C-BF0D-44D5-9620-910AA99AD718}"/>
              </a:ext>
            </a:extLst>
          </p:cNvPr>
          <p:cNvSpPr txBox="1"/>
          <p:nvPr/>
        </p:nvSpPr>
        <p:spPr>
          <a:xfrm>
            <a:off x="5780598" y="3126189"/>
            <a:ext cx="585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Google API Client Library for Python + </a:t>
            </a:r>
          </a:p>
          <a:p>
            <a:r>
              <a:rPr lang="en-GB" dirty="0"/>
              <a:t>Google Cloud Speech API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 </a:t>
            </a:r>
          </a:p>
          <a:p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connection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217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hlinkClick r:id="rId2"/>
            <a:extLst>
              <a:ext uri="{FF2B5EF4-FFF2-40B4-BE49-F238E27FC236}">
                <a16:creationId xmlns:a16="http://schemas.microsoft.com/office/drawing/2014/main" id="{12720629-7744-4D1A-A85D-B75BB007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06" y="544398"/>
            <a:ext cx="66683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58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C904AD28-760D-4D98-AF52-4D7A7C5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366712"/>
            <a:ext cx="90011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6D09E8D-FDFA-4908-A37B-982841BD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2" y="1454789"/>
            <a:ext cx="10331777" cy="4852573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B2AD4CDE-D844-45D8-A8A4-EFD53B0AE358}"/>
              </a:ext>
            </a:extLst>
          </p:cNvPr>
          <p:cNvCxnSpPr/>
          <p:nvPr/>
        </p:nvCxnSpPr>
        <p:spPr>
          <a:xfrm flipH="1">
            <a:off x="1804946" y="675861"/>
            <a:ext cx="500932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BBACB218-6EC2-49F0-BB61-3D981869229D}"/>
              </a:ext>
            </a:extLst>
          </p:cNvPr>
          <p:cNvCxnSpPr/>
          <p:nvPr/>
        </p:nvCxnSpPr>
        <p:spPr>
          <a:xfrm>
            <a:off x="2274073" y="652007"/>
            <a:ext cx="1224501" cy="8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5DC5E4C-E83D-4658-BA28-61EBFB98281F}"/>
              </a:ext>
            </a:extLst>
          </p:cNvPr>
          <p:cNvCxnSpPr/>
          <p:nvPr/>
        </p:nvCxnSpPr>
        <p:spPr>
          <a:xfrm>
            <a:off x="2305878" y="675861"/>
            <a:ext cx="4420925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30D4EDD5-F42F-451B-85AD-8408BC3D0076}"/>
              </a:ext>
            </a:extLst>
          </p:cNvPr>
          <p:cNvCxnSpPr/>
          <p:nvPr/>
        </p:nvCxnSpPr>
        <p:spPr>
          <a:xfrm>
            <a:off x="2305878" y="675861"/>
            <a:ext cx="7458324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B5B2A25-6CCE-4C6B-AC33-103C518E906E}"/>
              </a:ext>
            </a:extLst>
          </p:cNvPr>
          <p:cNvSpPr txBox="1"/>
          <p:nvPr/>
        </p:nvSpPr>
        <p:spPr>
          <a:xfrm>
            <a:off x="2097419" y="28267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OCR</a:t>
            </a:r>
            <a:endParaRPr lang="en-GB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9510764E-198E-42CF-ADC7-F379DB187816}"/>
              </a:ext>
            </a:extLst>
          </p:cNvPr>
          <p:cNvCxnSpPr/>
          <p:nvPr/>
        </p:nvCxnSpPr>
        <p:spPr>
          <a:xfrm flipH="1">
            <a:off x="5112689" y="596348"/>
            <a:ext cx="588396" cy="94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iruutu 15">
            <a:extLst>
              <a:ext uri="{FF2B5EF4-FFF2-40B4-BE49-F238E27FC236}">
                <a16:creationId xmlns:a16="http://schemas.microsoft.com/office/drawing/2014/main" id="{8A6A05AF-9009-4D83-A292-91430A20394A}"/>
              </a:ext>
            </a:extLst>
          </p:cNvPr>
          <p:cNvSpPr txBox="1"/>
          <p:nvPr/>
        </p:nvSpPr>
        <p:spPr>
          <a:xfrm>
            <a:off x="5199820" y="227016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endParaRPr lang="en-GB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FB14BF1-A6B5-4CED-B221-B8C9D5439456}"/>
              </a:ext>
            </a:extLst>
          </p:cNvPr>
          <p:cNvCxnSpPr/>
          <p:nvPr/>
        </p:nvCxnSpPr>
        <p:spPr>
          <a:xfrm flipH="1">
            <a:off x="8094428" y="755374"/>
            <a:ext cx="556591" cy="78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3F29A242-DD06-43B2-A88E-8B2F8D74BD37}"/>
              </a:ext>
            </a:extLst>
          </p:cNvPr>
          <p:cNvSpPr txBox="1"/>
          <p:nvPr/>
        </p:nvSpPr>
        <p:spPr>
          <a:xfrm>
            <a:off x="8005796" y="144175"/>
            <a:ext cx="17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0C64C00-99D4-4AE2-8A8C-1BAA10ED25CF}"/>
              </a:ext>
            </a:extLst>
          </p:cNvPr>
          <p:cNvCxnSpPr>
            <a:cxnSpLocks/>
          </p:cNvCxnSpPr>
          <p:nvPr/>
        </p:nvCxnSpPr>
        <p:spPr>
          <a:xfrm flipH="1">
            <a:off x="10209475" y="790506"/>
            <a:ext cx="444689" cy="75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D3D361DC-5A89-4EBA-AAF4-97F4C58F32E8}"/>
              </a:ext>
            </a:extLst>
          </p:cNvPr>
          <p:cNvSpPr txBox="1"/>
          <p:nvPr/>
        </p:nvSpPr>
        <p:spPr>
          <a:xfrm>
            <a:off x="10266379" y="3659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Impossible?</a:t>
            </a:r>
            <a:endParaRPr lang="en-GB" dirty="0"/>
          </a:p>
        </p:txBody>
      </p:sp>
      <p:pic>
        <p:nvPicPr>
          <p:cNvPr id="24" name="Picture 2" descr="Image result for lamp on">
            <a:extLst>
              <a:ext uri="{FF2B5EF4-FFF2-40B4-BE49-F238E27FC236}">
                <a16:creationId xmlns:a16="http://schemas.microsoft.com/office/drawing/2014/main" id="{BBBC4667-C63E-457B-AEEB-5F725082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47" y="457008"/>
            <a:ext cx="556591" cy="5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iruutu 24">
            <a:extLst>
              <a:ext uri="{FF2B5EF4-FFF2-40B4-BE49-F238E27FC236}">
                <a16:creationId xmlns:a16="http://schemas.microsoft.com/office/drawing/2014/main" id="{D88E60A8-E6FB-457B-9A5D-D588FDD51893}"/>
              </a:ext>
            </a:extLst>
          </p:cNvPr>
          <p:cNvSpPr txBox="1"/>
          <p:nvPr/>
        </p:nvSpPr>
        <p:spPr>
          <a:xfrm>
            <a:off x="8554955" y="94326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Research</a:t>
            </a:r>
            <a:r>
              <a:rPr lang="fi-FI" sz="1200" dirty="0"/>
              <a:t> </a:t>
            </a:r>
            <a:r>
              <a:rPr lang="fi-FI" sz="1200" dirty="0" err="1"/>
              <a:t>topic</a:t>
            </a:r>
            <a:r>
              <a:rPr lang="fi-FI" sz="1200" dirty="0"/>
              <a:t>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30693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80AF2D4-D5CA-4275-A840-4B055E29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" y="301658"/>
            <a:ext cx="5683697" cy="641022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F0AC994D-65CF-42C1-985A-4793934FC167}"/>
              </a:ext>
            </a:extLst>
          </p:cNvPr>
          <p:cNvSpPr txBox="1"/>
          <p:nvPr/>
        </p:nvSpPr>
        <p:spPr>
          <a:xfrm>
            <a:off x="7230359" y="697583"/>
            <a:ext cx="44527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VizWiz</a:t>
            </a:r>
            <a:r>
              <a:rPr lang="fi-FI" dirty="0"/>
              <a:t> is </a:t>
            </a:r>
            <a:r>
              <a:rPr lang="fi-FI" dirty="0" err="1"/>
              <a:t>based</a:t>
            </a:r>
            <a:r>
              <a:rPr lang="fi-FI" dirty="0"/>
              <a:t> on q/a data on</a:t>
            </a:r>
          </a:p>
          <a:p>
            <a:r>
              <a:rPr lang="fi-FI" dirty="0" err="1"/>
              <a:t>specific</a:t>
            </a:r>
            <a:r>
              <a:rPr lang="fi-FI" dirty="0"/>
              <a:t> mobile </a:t>
            </a:r>
            <a:r>
              <a:rPr lang="fi-FI" dirty="0" err="1"/>
              <a:t>app</a:t>
            </a:r>
            <a:r>
              <a:rPr lang="fi-FI" dirty="0"/>
              <a:t>, some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r>
              <a:rPr lang="fi-FI" dirty="0" err="1"/>
              <a:t>absent</a:t>
            </a:r>
            <a:r>
              <a:rPr lang="fi-FI" dirty="0"/>
              <a:t>, </a:t>
            </a:r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it is </a:t>
            </a:r>
          </a:p>
          <a:p>
            <a:r>
              <a:rPr lang="fi-FI" dirty="0" err="1"/>
              <a:t>unable</a:t>
            </a:r>
            <a:r>
              <a:rPr lang="fi-FI" dirty="0"/>
              <a:t>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.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notably</a:t>
            </a:r>
            <a:r>
              <a:rPr lang="fi-FI" dirty="0"/>
              <a:t>, </a:t>
            </a:r>
          </a:p>
          <a:p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beginning</a:t>
            </a:r>
            <a:r>
              <a:rPr lang="fi-FI" dirty="0"/>
              <a:t> ”</a:t>
            </a:r>
            <a:r>
              <a:rPr lang="fi-FI" dirty="0" err="1"/>
              <a:t>where</a:t>
            </a:r>
            <a:r>
              <a:rPr lang="fi-FI" dirty="0"/>
              <a:t>”.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where</a:t>
            </a:r>
            <a:r>
              <a:rPr lang="fi-FI" dirty="0"/>
              <a:t> </a:t>
            </a:r>
          </a:p>
          <a:p>
            <a:r>
              <a:rPr lang="fi-FI" dirty="0"/>
              <a:t>image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awereness</a:t>
            </a:r>
            <a:r>
              <a:rPr lang="fi-FI" dirty="0"/>
              <a:t> </a:t>
            </a:r>
            <a:r>
              <a:rPr lang="fi-FI" dirty="0" err="1"/>
              <a:t>shines</a:t>
            </a:r>
            <a:r>
              <a:rPr lang="fi-FI" dirty="0"/>
              <a:t>! </a:t>
            </a:r>
          </a:p>
          <a:p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pure </a:t>
            </a:r>
          </a:p>
          <a:p>
            <a:r>
              <a:rPr lang="fi-FI" dirty="0" err="1"/>
              <a:t>VizWiz</a:t>
            </a:r>
            <a:r>
              <a:rPr lang="fi-FI" dirty="0"/>
              <a:t> as </a:t>
            </a:r>
            <a:r>
              <a:rPr lang="fi-FI" dirty="0" err="1"/>
              <a:t>learning</a:t>
            </a:r>
            <a:r>
              <a:rPr lang="fi-FI" dirty="0"/>
              <a:t> and </a:t>
            </a:r>
            <a:r>
              <a:rPr lang="fi-FI" dirty="0" err="1"/>
              <a:t>evaluation</a:t>
            </a:r>
            <a:r>
              <a:rPr lang="fi-FI" dirty="0"/>
              <a:t> dataset. </a:t>
            </a:r>
          </a:p>
          <a:p>
            <a:r>
              <a:rPr lang="fi-FI" dirty="0" err="1"/>
              <a:t>Another</a:t>
            </a:r>
            <a:r>
              <a:rPr lang="fi-FI" dirty="0"/>
              <a:t> set of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</a:p>
          <a:p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representatives</a:t>
            </a:r>
            <a:r>
              <a:rPr lang="fi-FI" dirty="0"/>
              <a:t> is ”How </a:t>
            </a:r>
            <a:r>
              <a:rPr lang="fi-FI" dirty="0" err="1"/>
              <a:t>many</a:t>
            </a:r>
            <a:r>
              <a:rPr lang="fi-FI" dirty="0"/>
              <a:t>…?” </a:t>
            </a:r>
            <a:endParaRPr lang="en-GB" dirty="0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54A8AE54-E8A2-4801-8FA0-126A82C8F1B1}"/>
              </a:ext>
            </a:extLst>
          </p:cNvPr>
          <p:cNvCxnSpPr/>
          <p:nvPr/>
        </p:nvCxnSpPr>
        <p:spPr>
          <a:xfrm flipH="1" flipV="1">
            <a:off x="6326075" y="4524866"/>
            <a:ext cx="113995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DF778864-72E8-4163-9DA8-DF84ED4E4B8C}"/>
              </a:ext>
            </a:extLst>
          </p:cNvPr>
          <p:cNvSpPr txBox="1"/>
          <p:nvPr/>
        </p:nvSpPr>
        <p:spPr>
          <a:xfrm>
            <a:off x="7808181" y="5080883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to cover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endParaRPr lang="fi-FI" dirty="0"/>
          </a:p>
          <a:p>
            <a:r>
              <a:rPr lang="fi-FI" dirty="0"/>
              <a:t>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+ some extra </a:t>
            </a:r>
            <a:r>
              <a:rPr lang="fi-FI" dirty="0" err="1"/>
              <a:t>questions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29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B725EB47-CFB3-47E9-A186-B4F2BB07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02" y="772160"/>
            <a:ext cx="10142240" cy="570992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07E1F2-00E1-46E4-98B1-277146854C92}"/>
              </a:ext>
            </a:extLst>
          </p:cNvPr>
          <p:cNvSpPr txBox="1"/>
          <p:nvPr/>
        </p:nvSpPr>
        <p:spPr>
          <a:xfrm>
            <a:off x="355600" y="254000"/>
            <a:ext cx="796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</a:t>
            </a:r>
            <a:r>
              <a:rPr lang="fi-FI" dirty="0" err="1"/>
              <a:t>integration</a:t>
            </a:r>
            <a:r>
              <a:rPr lang="fi-FI" dirty="0"/>
              <a:t> (</a:t>
            </a:r>
            <a:r>
              <a:rPr lang="fi-FI" dirty="0" err="1"/>
              <a:t>easy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behind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link</a:t>
            </a:r>
            <a:r>
              <a:rPr lang="fi-FI" dirty="0"/>
              <a:t> on </a:t>
            </a:r>
            <a:r>
              <a:rPr lang="fi-FI" dirty="0" err="1"/>
              <a:t>Youtube</a:t>
            </a:r>
            <a:r>
              <a:rPr lang="fi-FI" dirty="0"/>
              <a:t> video…)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249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Roles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827860" y="825630"/>
            <a:ext cx="3389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3D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Forecasting</a:t>
            </a:r>
            <a:endParaRPr lang="fi-FI" dirty="0"/>
          </a:p>
          <a:p>
            <a:r>
              <a:rPr lang="fi-FI" dirty="0"/>
              <a:t>COCO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and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classes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Network </a:t>
            </a:r>
            <a:r>
              <a:rPr lang="fi-FI" dirty="0" err="1"/>
              <a:t>implementations</a:t>
            </a:r>
            <a:endParaRPr lang="fi-FI" dirty="0"/>
          </a:p>
          <a:p>
            <a:r>
              <a:rPr lang="fi-FI" dirty="0"/>
              <a:t>V</a:t>
            </a:r>
            <a:r>
              <a:rPr lang="en-GB" dirty="0"/>
              <a:t>IZWIZ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U</a:t>
            </a:r>
            <a:r>
              <a:rPr lang="en-GB" dirty="0"/>
              <a:t>se cases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59692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New Ideas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019257" y="478158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Using </a:t>
            </a:r>
            <a:r>
              <a:rPr lang="fi-FI" dirty="0" err="1"/>
              <a:t>masks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) </a:t>
            </a:r>
            <a:r>
              <a:rPr lang="fi-FI" dirty="0" err="1"/>
              <a:t>bounding</a:t>
            </a:r>
            <a:r>
              <a:rPr lang="fi-FI" dirty="0"/>
              <a:t> </a:t>
            </a:r>
            <a:r>
              <a:rPr lang="fi-FI" dirty="0" err="1"/>
              <a:t>boxes</a:t>
            </a:r>
            <a:r>
              <a:rPr lang="fi-FI" dirty="0"/>
              <a:t>: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4F12006A-DBF6-4B7F-BFD3-7EFB0750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57" y="1135066"/>
            <a:ext cx="6961495" cy="29419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2DA88D-8450-4445-BCD2-48EF266ADBC0}"/>
              </a:ext>
            </a:extLst>
          </p:cNvPr>
          <p:cNvSpPr txBox="1"/>
          <p:nvPr/>
        </p:nvSpPr>
        <p:spPr>
          <a:xfrm>
            <a:off x="5019257" y="4599432"/>
            <a:ext cx="6198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to </a:t>
            </a:r>
            <a:r>
              <a:rPr lang="fi-FI" dirty="0" err="1"/>
              <a:t>conventional</a:t>
            </a:r>
            <a:r>
              <a:rPr lang="fi-FI" dirty="0"/>
              <a:t> stereo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to </a:t>
            </a:r>
            <a:r>
              <a:rPr lang="fi-FI" dirty="0" err="1"/>
              <a:t>get</a:t>
            </a:r>
            <a:endParaRPr lang="fi-FI" dirty="0"/>
          </a:p>
          <a:p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. Object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79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EAC9EEE-6698-47FC-9B77-51D30E7F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49" y="736587"/>
            <a:ext cx="6678273" cy="5913221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1A15B9B9-7C78-42D4-95DC-353890526721}"/>
              </a:ext>
            </a:extLst>
          </p:cNvPr>
          <p:cNvSpPr/>
          <p:nvPr/>
        </p:nvSpPr>
        <p:spPr>
          <a:xfrm>
            <a:off x="649995" y="3494330"/>
            <a:ext cx="7249099" cy="35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64E5A4B-1EFC-40A8-A92D-1CE094340CFB}"/>
              </a:ext>
            </a:extLst>
          </p:cNvPr>
          <p:cNvSpPr txBox="1"/>
          <p:nvPr/>
        </p:nvSpPr>
        <p:spPr>
          <a:xfrm>
            <a:off x="9153144" y="3478970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443C962F-4372-4904-88E5-36DDB53EE348}"/>
              </a:ext>
            </a:extLst>
          </p:cNvPr>
          <p:cNvCxnSpPr>
            <a:endCxn id="5" idx="3"/>
          </p:cNvCxnSpPr>
          <p:nvPr/>
        </p:nvCxnSpPr>
        <p:spPr>
          <a:xfrm flipH="1">
            <a:off x="7899094" y="3663636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657BC507-AB54-4E13-A577-74C6747AFB5B}"/>
              </a:ext>
            </a:extLst>
          </p:cNvPr>
          <p:cNvSpPr/>
          <p:nvPr/>
        </p:nvSpPr>
        <p:spPr>
          <a:xfrm>
            <a:off x="649995" y="5285232"/>
            <a:ext cx="7249099" cy="11856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56AB9618-E56E-419E-AF8E-ECF2A644DBFE}"/>
              </a:ext>
            </a:extLst>
          </p:cNvPr>
          <p:cNvSpPr txBox="1"/>
          <p:nvPr/>
        </p:nvSpPr>
        <p:spPr>
          <a:xfrm>
            <a:off x="9153144" y="5716202"/>
            <a:ext cx="16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networks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EB25BF99-EBCE-42BC-A2C4-98E4FC533B85}"/>
              </a:ext>
            </a:extLst>
          </p:cNvPr>
          <p:cNvCxnSpPr/>
          <p:nvPr/>
        </p:nvCxnSpPr>
        <p:spPr>
          <a:xfrm flipH="1">
            <a:off x="7899094" y="5900868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AB165C35-20CE-4BAE-BA73-5429E87DCE9A}"/>
              </a:ext>
            </a:extLst>
          </p:cNvPr>
          <p:cNvSpPr txBox="1"/>
          <p:nvPr/>
        </p:nvSpPr>
        <p:spPr>
          <a:xfrm flipH="1">
            <a:off x="912349" y="173111"/>
            <a:ext cx="5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TensorFlow</a:t>
            </a:r>
            <a:r>
              <a:rPr lang="fi-FI" dirty="0"/>
              <a:t> Object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Zoo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318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A44CAC0-1933-4677-BDBE-9CCE5684F495}"/>
              </a:ext>
            </a:extLst>
          </p:cNvPr>
          <p:cNvSpPr txBox="1"/>
          <p:nvPr/>
        </p:nvSpPr>
        <p:spPr>
          <a:xfrm>
            <a:off x="868680" y="722376"/>
            <a:ext cx="72615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Particle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r>
              <a:rPr lang="fi-FI" dirty="0"/>
              <a:t> for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(</a:t>
            </a:r>
            <a:r>
              <a:rPr lang="fi-FI" dirty="0" err="1"/>
              <a:t>bodies</a:t>
            </a:r>
            <a:r>
              <a:rPr lang="fi-FI" dirty="0"/>
              <a:t>) and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Volumes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reasoning</a:t>
            </a:r>
            <a:endParaRPr lang="fi-FI" dirty="0"/>
          </a:p>
          <a:p>
            <a:endParaRPr lang="fi-FI" dirty="0"/>
          </a:p>
          <a:p>
            <a:r>
              <a:rPr lang="fi-FI" dirty="0"/>
              <a:t>Grid (2D </a:t>
            </a:r>
            <a:r>
              <a:rPr lang="fi-FI" dirty="0" err="1"/>
              <a:t>or</a:t>
            </a:r>
            <a:r>
              <a:rPr lang="fi-FI" dirty="0"/>
              <a:t> 3D)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Enables</a:t>
            </a:r>
            <a:r>
              <a:rPr lang="fi-FI" dirty="0"/>
              <a:t> set of </a:t>
            </a:r>
            <a:r>
              <a:rPr lang="fi-FI" dirty="0" err="1"/>
              <a:t>methods</a:t>
            </a:r>
            <a:r>
              <a:rPr lang="fi-FI" dirty="0"/>
              <a:t> and </a:t>
            </a:r>
            <a:r>
              <a:rPr lang="fi-FI" dirty="0" err="1"/>
              <a:t>tools</a:t>
            </a:r>
            <a:r>
              <a:rPr lang="fi-FI" dirty="0"/>
              <a:t> </a:t>
            </a:r>
            <a:r>
              <a:rPr lang="fi-FI" dirty="0" err="1"/>
              <a:t>developed</a:t>
            </a:r>
            <a:r>
              <a:rPr lang="fi-FI" dirty="0"/>
              <a:t> for </a:t>
            </a:r>
            <a:r>
              <a:rPr lang="fi-FI" dirty="0" err="1"/>
              <a:t>grid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B84C3B1-CAE2-423A-BBF4-902844A9D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07" y="3617023"/>
            <a:ext cx="1876425" cy="13430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0F7C17D7-471F-42AC-8F74-6D7EB7A4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22" y="4121517"/>
            <a:ext cx="1743075" cy="1247775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825857DC-8821-4668-A029-25814B12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039" y="4960048"/>
            <a:ext cx="1114425" cy="1038225"/>
          </a:xfrm>
          <a:prstGeom prst="rect">
            <a:avLst/>
          </a:prstGeom>
        </p:spPr>
      </p:pic>
      <p:sp>
        <p:nvSpPr>
          <p:cNvPr id="6" name="Nuoli: Oikea 5">
            <a:extLst>
              <a:ext uri="{FF2B5EF4-FFF2-40B4-BE49-F238E27FC236}">
                <a16:creationId xmlns:a16="http://schemas.microsoft.com/office/drawing/2014/main" id="{48C490D7-D6C8-4B6E-AEFC-5382CB5A563D}"/>
              </a:ext>
            </a:extLst>
          </p:cNvPr>
          <p:cNvSpPr/>
          <p:nvPr/>
        </p:nvSpPr>
        <p:spPr>
          <a:xfrm>
            <a:off x="4632042" y="4304731"/>
            <a:ext cx="1277957" cy="881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84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7118E97-CE0C-4581-9BD7-D0818F46354D}"/>
              </a:ext>
            </a:extLst>
          </p:cNvPr>
          <p:cNvSpPr txBox="1"/>
          <p:nvPr/>
        </p:nvSpPr>
        <p:spPr>
          <a:xfrm>
            <a:off x="932688" y="859536"/>
            <a:ext cx="2773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Entity</a:t>
            </a:r>
            <a:r>
              <a:rPr lang="fi-FI" dirty="0"/>
              <a:t> definition </a:t>
            </a:r>
            <a:r>
              <a:rPr lang="fi-FI" dirty="0" err="1"/>
              <a:t>changes</a:t>
            </a:r>
            <a:r>
              <a:rPr lang="fi-FI" dirty="0"/>
              <a:t>:</a:t>
            </a:r>
          </a:p>
          <a:p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-&gt; </a:t>
            </a:r>
            <a:r>
              <a:rPr lang="fi-FI" dirty="0" err="1"/>
              <a:t>Thing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-&gt; </a:t>
            </a:r>
            <a:r>
              <a:rPr lang="fi-FI" dirty="0" err="1"/>
              <a:t>Track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742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2D42DC9-7364-4464-AB5C-4FD7A20C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97" y="2102354"/>
            <a:ext cx="7848600" cy="390525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290523-263F-47D0-B058-E15C088BB393}"/>
              </a:ext>
            </a:extLst>
          </p:cNvPr>
          <p:cNvSpPr txBox="1"/>
          <p:nvPr/>
        </p:nvSpPr>
        <p:spPr>
          <a:xfrm>
            <a:off x="1233889" y="848299"/>
            <a:ext cx="493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Learning </a:t>
            </a:r>
            <a:r>
              <a:rPr lang="fi-FI" dirty="0" err="1"/>
              <a:t>costs</a:t>
            </a:r>
            <a:r>
              <a:rPr lang="fi-FI" dirty="0"/>
              <a:t> for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47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uorakulmio 257">
            <a:extLst>
              <a:ext uri="{FF2B5EF4-FFF2-40B4-BE49-F238E27FC236}">
                <a16:creationId xmlns:a16="http://schemas.microsoft.com/office/drawing/2014/main" id="{9EA2A231-CC04-466F-BE86-2287A49CC526}"/>
              </a:ext>
            </a:extLst>
          </p:cNvPr>
          <p:cNvSpPr/>
          <p:nvPr/>
        </p:nvSpPr>
        <p:spPr>
          <a:xfrm>
            <a:off x="9870757" y="4759387"/>
            <a:ext cx="1806131" cy="1803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EA2EC839-A368-42CF-879C-7DD0223C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50" y="1141988"/>
            <a:ext cx="1647825" cy="9048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3BB8D76B-2C64-4A75-B9F2-66B2924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11" y="1301863"/>
            <a:ext cx="1647825" cy="90487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9D7B7B63-CEB3-4E9E-AD86-CE474ED0395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88551" y="779262"/>
            <a:ext cx="518349" cy="34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orakulmio 7">
            <a:extLst>
              <a:ext uri="{FF2B5EF4-FFF2-40B4-BE49-F238E27FC236}">
                <a16:creationId xmlns:a16="http://schemas.microsoft.com/office/drawing/2014/main" id="{EE049E55-9F4E-4DB1-8E91-B1CB7C8665B8}"/>
              </a:ext>
            </a:extLst>
          </p:cNvPr>
          <p:cNvSpPr/>
          <p:nvPr/>
        </p:nvSpPr>
        <p:spPr>
          <a:xfrm>
            <a:off x="2906900" y="416535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</a:t>
            </a:r>
            <a:r>
              <a:rPr lang="fi-FI" sz="1100" dirty="0"/>
              <a:t>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AC5987BF-AEFB-4315-9451-F04C6DD25FFF}"/>
              </a:ext>
            </a:extLst>
          </p:cNvPr>
          <p:cNvSpPr/>
          <p:nvPr/>
        </p:nvSpPr>
        <p:spPr>
          <a:xfrm>
            <a:off x="2906900" y="281728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412AA83-BB22-4502-BCB1-2E614AAE18A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430997" y="1795391"/>
            <a:ext cx="475903" cy="1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58991065-F029-4232-A346-32309F754366}"/>
              </a:ext>
            </a:extLst>
          </p:cNvPr>
          <p:cNvSpPr/>
          <p:nvPr/>
        </p:nvSpPr>
        <p:spPr>
          <a:xfrm>
            <a:off x="2906900" y="153916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Depth </a:t>
            </a:r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FB74DD3-D372-4EB2-BF45-C837E5192DC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329322" y="2349315"/>
            <a:ext cx="577578" cy="83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C74C91DF-FF2C-426F-8BEA-A83302B311B0}"/>
              </a:ext>
            </a:extLst>
          </p:cNvPr>
          <p:cNvSpPr/>
          <p:nvPr/>
        </p:nvSpPr>
        <p:spPr>
          <a:xfrm>
            <a:off x="4868029" y="416535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Detections</a:t>
            </a:r>
            <a:endParaRPr lang="en-GB" sz="11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504420D1-88A7-4B7B-88D7-3E3C91FAD897}"/>
              </a:ext>
            </a:extLst>
          </p:cNvPr>
          <p:cNvSpPr/>
          <p:nvPr/>
        </p:nvSpPr>
        <p:spPr>
          <a:xfrm>
            <a:off x="4868029" y="2817280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endParaRPr lang="en-GB" sz="1100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59E753BC-A6B8-438C-AB2D-FA4BA718D2DB}"/>
              </a:ext>
            </a:extLst>
          </p:cNvPr>
          <p:cNvSpPr/>
          <p:nvPr/>
        </p:nvSpPr>
        <p:spPr>
          <a:xfrm>
            <a:off x="4868029" y="1539163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Depth</a:t>
            </a:r>
            <a:endParaRPr lang="en-GB" sz="1100" dirty="0"/>
          </a:p>
        </p:txBody>
      </p: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736F9CF1-EE49-49C8-9CA3-AB3EC29D6251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4148512" y="779262"/>
            <a:ext cx="719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E361E3FE-C5BE-4A37-9EE4-603ADF878A69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4148512" y="1901890"/>
            <a:ext cx="719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0F366AD2-E3B1-4972-8ECB-D2BB193BCE0F}"/>
              </a:ext>
            </a:extLst>
          </p:cNvPr>
          <p:cNvSpPr/>
          <p:nvPr/>
        </p:nvSpPr>
        <p:spPr>
          <a:xfrm>
            <a:off x="6554383" y="41308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Tracking</a:t>
            </a:r>
            <a:endParaRPr lang="en-GB" sz="11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BBC6EAB7-714F-4BD1-A87B-5D1A8475E05A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 flipV="1">
            <a:off x="5897003" y="775809"/>
            <a:ext cx="657380" cy="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orakulmio 44">
            <a:extLst>
              <a:ext uri="{FF2B5EF4-FFF2-40B4-BE49-F238E27FC236}">
                <a16:creationId xmlns:a16="http://schemas.microsoft.com/office/drawing/2014/main" id="{8145F9B3-B9EB-4E2A-9ABB-F8E674075938}"/>
              </a:ext>
            </a:extLst>
          </p:cNvPr>
          <p:cNvSpPr/>
          <p:nvPr/>
        </p:nvSpPr>
        <p:spPr>
          <a:xfrm>
            <a:off x="8373217" y="416534"/>
            <a:ext cx="928389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Things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0362BF6D-2B48-4968-9FA7-96A492C4F8C7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7795995" y="775809"/>
            <a:ext cx="577222" cy="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orakulmio 48">
            <a:extLst>
              <a:ext uri="{FF2B5EF4-FFF2-40B4-BE49-F238E27FC236}">
                <a16:creationId xmlns:a16="http://schemas.microsoft.com/office/drawing/2014/main" id="{62BD956E-279E-4B93-9666-90D600A70338}"/>
              </a:ext>
            </a:extLst>
          </p:cNvPr>
          <p:cNvSpPr/>
          <p:nvPr/>
        </p:nvSpPr>
        <p:spPr>
          <a:xfrm>
            <a:off x="6554383" y="2116225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Structure</a:t>
            </a:r>
            <a:r>
              <a:rPr lang="fi-FI" sz="1100" dirty="0"/>
              <a:t> </a:t>
            </a:r>
            <a:r>
              <a:rPr lang="fi-FI" sz="1100" dirty="0" err="1"/>
              <a:t>From</a:t>
            </a:r>
            <a:endParaRPr lang="fi-FI" sz="1100" dirty="0"/>
          </a:p>
          <a:p>
            <a:pPr algn="ctr"/>
            <a:r>
              <a:rPr lang="fi-FI" sz="1100" dirty="0"/>
              <a:t>Depth</a:t>
            </a:r>
            <a:endParaRPr lang="en-GB" sz="11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ED48219B-ECD7-4C2E-AB04-3E881D5FB965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148512" y="3180007"/>
            <a:ext cx="719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uorakulmio 70">
            <a:extLst>
              <a:ext uri="{FF2B5EF4-FFF2-40B4-BE49-F238E27FC236}">
                <a16:creationId xmlns:a16="http://schemas.microsoft.com/office/drawing/2014/main" id="{E6D2C2D0-5DE5-4A54-B20C-81984649A1D0}"/>
              </a:ext>
            </a:extLst>
          </p:cNvPr>
          <p:cNvSpPr/>
          <p:nvPr/>
        </p:nvSpPr>
        <p:spPr>
          <a:xfrm>
            <a:off x="10139451" y="41653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State </a:t>
            </a:r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73" name="Suora nuoliyhdysviiva 72">
            <a:extLst>
              <a:ext uri="{FF2B5EF4-FFF2-40B4-BE49-F238E27FC236}">
                <a16:creationId xmlns:a16="http://schemas.microsoft.com/office/drawing/2014/main" id="{78A9595D-DBF2-467A-847E-531945DD323C}"/>
              </a:ext>
            </a:extLst>
          </p:cNvPr>
          <p:cNvCxnSpPr>
            <a:stCxn id="45" idx="3"/>
            <a:endCxn id="71" idx="1"/>
          </p:cNvCxnSpPr>
          <p:nvPr/>
        </p:nvCxnSpPr>
        <p:spPr>
          <a:xfrm>
            <a:off x="9301606" y="779261"/>
            <a:ext cx="837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Ryhmä 80">
            <a:extLst>
              <a:ext uri="{FF2B5EF4-FFF2-40B4-BE49-F238E27FC236}">
                <a16:creationId xmlns:a16="http://schemas.microsoft.com/office/drawing/2014/main" id="{4F928A1D-C72B-4BE3-8EB7-977CD47B7B6C}"/>
              </a:ext>
            </a:extLst>
          </p:cNvPr>
          <p:cNvGrpSpPr/>
          <p:nvPr/>
        </p:nvGrpSpPr>
        <p:grpSpPr>
          <a:xfrm>
            <a:off x="10021648" y="4911249"/>
            <a:ext cx="1524462" cy="1528591"/>
            <a:chOff x="963168" y="425205"/>
            <a:chExt cx="5749710" cy="5765283"/>
          </a:xfrm>
        </p:grpSpPr>
        <p:sp>
          <p:nvSpPr>
            <p:cNvPr id="82" name="Vapaamuotoinen: Muoto 81">
              <a:extLst>
                <a:ext uri="{FF2B5EF4-FFF2-40B4-BE49-F238E27FC236}">
                  <a16:creationId xmlns:a16="http://schemas.microsoft.com/office/drawing/2014/main" id="{1ED46B19-964F-4DC3-B0EC-87EDA7F04000}"/>
                </a:ext>
              </a:extLst>
            </p:cNvPr>
            <p:cNvSpPr/>
            <p:nvPr/>
          </p:nvSpPr>
          <p:spPr>
            <a:xfrm>
              <a:off x="969264" y="457200"/>
              <a:ext cx="667512" cy="1344168"/>
            </a:xfrm>
            <a:custGeom>
              <a:avLst/>
              <a:gdLst>
                <a:gd name="connsiteX0" fmla="*/ 667512 w 667512"/>
                <a:gd name="connsiteY0" fmla="*/ 1088136 h 1344168"/>
                <a:gd name="connsiteX1" fmla="*/ 219456 w 667512"/>
                <a:gd name="connsiteY1" fmla="*/ 0 h 1344168"/>
                <a:gd name="connsiteX2" fmla="*/ 0 w 667512"/>
                <a:gd name="connsiteY2" fmla="*/ 0 h 1344168"/>
                <a:gd name="connsiteX3" fmla="*/ 0 w 667512"/>
                <a:gd name="connsiteY3" fmla="*/ 868680 h 1344168"/>
                <a:gd name="connsiteX4" fmla="*/ 219456 w 667512"/>
                <a:gd name="connsiteY4" fmla="*/ 1344168 h 1344168"/>
                <a:gd name="connsiteX5" fmla="*/ 219456 w 667512"/>
                <a:gd name="connsiteY5" fmla="*/ 1097280 h 1344168"/>
                <a:gd name="connsiteX6" fmla="*/ 667512 w 667512"/>
                <a:gd name="connsiteY6" fmla="*/ 1088136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512" h="1344168">
                  <a:moveTo>
                    <a:pt x="667512" y="1088136"/>
                  </a:moveTo>
                  <a:lnTo>
                    <a:pt x="219456" y="0"/>
                  </a:lnTo>
                  <a:lnTo>
                    <a:pt x="0" y="0"/>
                  </a:lnTo>
                  <a:lnTo>
                    <a:pt x="0" y="868680"/>
                  </a:lnTo>
                  <a:lnTo>
                    <a:pt x="219456" y="1344168"/>
                  </a:lnTo>
                  <a:lnTo>
                    <a:pt x="219456" y="1097280"/>
                  </a:lnTo>
                  <a:lnTo>
                    <a:pt x="667512" y="10881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Vapaamuotoinen: Muoto 82">
              <a:extLst>
                <a:ext uri="{FF2B5EF4-FFF2-40B4-BE49-F238E27FC236}">
                  <a16:creationId xmlns:a16="http://schemas.microsoft.com/office/drawing/2014/main" id="{3E659322-6E34-43C3-A6EB-4D228E4C916F}"/>
                </a:ext>
              </a:extLst>
            </p:cNvPr>
            <p:cNvSpPr/>
            <p:nvPr/>
          </p:nvSpPr>
          <p:spPr>
            <a:xfrm>
              <a:off x="2532888" y="438912"/>
              <a:ext cx="228600" cy="1572768"/>
            </a:xfrm>
            <a:custGeom>
              <a:avLst/>
              <a:gdLst>
                <a:gd name="connsiteX0" fmla="*/ 0 w 228600"/>
                <a:gd name="connsiteY0" fmla="*/ 1563624 h 1572768"/>
                <a:gd name="connsiteX1" fmla="*/ 0 w 228600"/>
                <a:gd name="connsiteY1" fmla="*/ 0 h 1572768"/>
                <a:gd name="connsiteX2" fmla="*/ 219456 w 228600"/>
                <a:gd name="connsiteY2" fmla="*/ 27432 h 1572768"/>
                <a:gd name="connsiteX3" fmla="*/ 228600 w 228600"/>
                <a:gd name="connsiteY3" fmla="*/ 1572768 h 1572768"/>
                <a:gd name="connsiteX4" fmla="*/ 0 w 228600"/>
                <a:gd name="connsiteY4" fmla="*/ 1563624 h 15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572768">
                  <a:moveTo>
                    <a:pt x="0" y="1563624"/>
                  </a:moveTo>
                  <a:lnTo>
                    <a:pt x="0" y="0"/>
                  </a:lnTo>
                  <a:lnTo>
                    <a:pt x="219456" y="27432"/>
                  </a:lnTo>
                  <a:lnTo>
                    <a:pt x="228600" y="1572768"/>
                  </a:lnTo>
                  <a:lnTo>
                    <a:pt x="0" y="15636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Vapaamuotoinen: Muoto 83">
              <a:extLst>
                <a:ext uri="{FF2B5EF4-FFF2-40B4-BE49-F238E27FC236}">
                  <a16:creationId xmlns:a16="http://schemas.microsoft.com/office/drawing/2014/main" id="{EB24E12D-2028-422F-A23C-C06DBBE8419B}"/>
                </a:ext>
              </a:extLst>
            </p:cNvPr>
            <p:cNvSpPr/>
            <p:nvPr/>
          </p:nvSpPr>
          <p:spPr>
            <a:xfrm>
              <a:off x="3191255" y="426720"/>
              <a:ext cx="1993385" cy="1127760"/>
            </a:xfrm>
            <a:custGeom>
              <a:avLst/>
              <a:gdLst>
                <a:gd name="connsiteX0" fmla="*/ 0 w 1956816"/>
                <a:gd name="connsiteY0" fmla="*/ 667512 h 1124712"/>
                <a:gd name="connsiteX1" fmla="*/ 128016 w 1956816"/>
                <a:gd name="connsiteY1" fmla="*/ 0 h 1124712"/>
                <a:gd name="connsiteX2" fmla="*/ 1956816 w 1956816"/>
                <a:gd name="connsiteY2" fmla="*/ 27432 h 1124712"/>
                <a:gd name="connsiteX3" fmla="*/ 1344168 w 1956816"/>
                <a:gd name="connsiteY3" fmla="*/ 1124712 h 1124712"/>
                <a:gd name="connsiteX4" fmla="*/ 1353312 w 1956816"/>
                <a:gd name="connsiteY4" fmla="*/ 896112 h 1124712"/>
                <a:gd name="connsiteX5" fmla="*/ 676656 w 1956816"/>
                <a:gd name="connsiteY5" fmla="*/ 896112 h 1124712"/>
                <a:gd name="connsiteX6" fmla="*/ 676656 w 1956816"/>
                <a:gd name="connsiteY6" fmla="*/ 676656 h 1124712"/>
                <a:gd name="connsiteX7" fmla="*/ 0 w 1956816"/>
                <a:gd name="connsiteY7" fmla="*/ 667512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6816" h="1124712">
                  <a:moveTo>
                    <a:pt x="0" y="667512"/>
                  </a:moveTo>
                  <a:lnTo>
                    <a:pt x="128016" y="0"/>
                  </a:lnTo>
                  <a:lnTo>
                    <a:pt x="1956816" y="27432"/>
                  </a:lnTo>
                  <a:lnTo>
                    <a:pt x="1344168" y="1124712"/>
                  </a:lnTo>
                  <a:lnTo>
                    <a:pt x="1353312" y="896112"/>
                  </a:lnTo>
                  <a:lnTo>
                    <a:pt x="676656" y="896112"/>
                  </a:lnTo>
                  <a:lnTo>
                    <a:pt x="676656" y="676656"/>
                  </a:lnTo>
                  <a:lnTo>
                    <a:pt x="0" y="66751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Vapaamuotoinen: Muoto 84">
              <a:extLst>
                <a:ext uri="{FF2B5EF4-FFF2-40B4-BE49-F238E27FC236}">
                  <a16:creationId xmlns:a16="http://schemas.microsoft.com/office/drawing/2014/main" id="{25FA8A25-B138-4B3B-A342-9369A05F8AD5}"/>
                </a:ext>
              </a:extLst>
            </p:cNvPr>
            <p:cNvSpPr/>
            <p:nvPr/>
          </p:nvSpPr>
          <p:spPr>
            <a:xfrm>
              <a:off x="969264" y="429768"/>
              <a:ext cx="5696712" cy="5760720"/>
            </a:xfrm>
            <a:custGeom>
              <a:avLst/>
              <a:gdLst>
                <a:gd name="connsiteX0" fmla="*/ 0 w 5696712"/>
                <a:gd name="connsiteY0" fmla="*/ 2048256 h 5760720"/>
                <a:gd name="connsiteX1" fmla="*/ 1691640 w 5696712"/>
                <a:gd name="connsiteY1" fmla="*/ 3840480 h 5760720"/>
                <a:gd name="connsiteX2" fmla="*/ 5568696 w 5696712"/>
                <a:gd name="connsiteY2" fmla="*/ 0 h 5760720"/>
                <a:gd name="connsiteX3" fmla="*/ 5696712 w 5696712"/>
                <a:gd name="connsiteY3" fmla="*/ 0 h 5760720"/>
                <a:gd name="connsiteX4" fmla="*/ 5696712 w 5696712"/>
                <a:gd name="connsiteY4" fmla="*/ 5733288 h 5760720"/>
                <a:gd name="connsiteX5" fmla="*/ 0 w 5696712"/>
                <a:gd name="connsiteY5" fmla="*/ 5760720 h 5760720"/>
                <a:gd name="connsiteX6" fmla="*/ 0 w 5696712"/>
                <a:gd name="connsiteY6" fmla="*/ 2048256 h 57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6712" h="5760720">
                  <a:moveTo>
                    <a:pt x="0" y="2048256"/>
                  </a:moveTo>
                  <a:lnTo>
                    <a:pt x="1691640" y="3840480"/>
                  </a:lnTo>
                  <a:lnTo>
                    <a:pt x="5568696" y="0"/>
                  </a:lnTo>
                  <a:lnTo>
                    <a:pt x="5696712" y="0"/>
                  </a:lnTo>
                  <a:lnTo>
                    <a:pt x="5696712" y="5733288"/>
                  </a:lnTo>
                  <a:lnTo>
                    <a:pt x="0" y="5760720"/>
                  </a:lnTo>
                  <a:lnTo>
                    <a:pt x="0" y="204825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Suorakulmio 85">
              <a:extLst>
                <a:ext uri="{FF2B5EF4-FFF2-40B4-BE49-F238E27FC236}">
                  <a16:creationId xmlns:a16="http://schemas.microsoft.com/office/drawing/2014/main" id="{90E1782A-0338-45BB-8A61-E073BFBBA117}"/>
                </a:ext>
              </a:extLst>
            </p:cNvPr>
            <p:cNvSpPr/>
            <p:nvPr/>
          </p:nvSpPr>
          <p:spPr>
            <a:xfrm>
              <a:off x="969264" y="438912"/>
              <a:ext cx="5696712" cy="5696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uora yhdysviiva 86">
              <a:extLst>
                <a:ext uri="{FF2B5EF4-FFF2-40B4-BE49-F238E27FC236}">
                  <a16:creationId xmlns:a16="http://schemas.microsoft.com/office/drawing/2014/main" id="{EC54F578-D687-4923-8F39-09327C4E54D1}"/>
                </a:ext>
              </a:extLst>
            </p:cNvPr>
            <p:cNvCxnSpPr/>
            <p:nvPr/>
          </p:nvCxnSpPr>
          <p:spPr>
            <a:xfrm>
              <a:off x="118872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uora yhdysviiva 87">
              <a:extLst>
                <a:ext uri="{FF2B5EF4-FFF2-40B4-BE49-F238E27FC236}">
                  <a16:creationId xmlns:a16="http://schemas.microsoft.com/office/drawing/2014/main" id="{A321EEBB-9EC4-49F7-BD67-4BEB2A0FC805}"/>
                </a:ext>
              </a:extLst>
            </p:cNvPr>
            <p:cNvCxnSpPr/>
            <p:nvPr/>
          </p:nvCxnSpPr>
          <p:spPr>
            <a:xfrm>
              <a:off x="14142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uora yhdysviiva 88">
              <a:extLst>
                <a:ext uri="{FF2B5EF4-FFF2-40B4-BE49-F238E27FC236}">
                  <a16:creationId xmlns:a16="http://schemas.microsoft.com/office/drawing/2014/main" id="{7F679174-36CC-4E43-ACC5-B22EA4C777AE}"/>
                </a:ext>
              </a:extLst>
            </p:cNvPr>
            <p:cNvCxnSpPr/>
            <p:nvPr/>
          </p:nvCxnSpPr>
          <p:spPr>
            <a:xfrm>
              <a:off x="16428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yhdysviiva 89">
              <a:extLst>
                <a:ext uri="{FF2B5EF4-FFF2-40B4-BE49-F238E27FC236}">
                  <a16:creationId xmlns:a16="http://schemas.microsoft.com/office/drawing/2014/main" id="{5297B6EC-EC3C-442B-9883-B8FE3E6E5F46}"/>
                </a:ext>
              </a:extLst>
            </p:cNvPr>
            <p:cNvCxnSpPr/>
            <p:nvPr/>
          </p:nvCxnSpPr>
          <p:spPr>
            <a:xfrm>
              <a:off x="186232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uora yhdysviiva 90">
              <a:extLst>
                <a:ext uri="{FF2B5EF4-FFF2-40B4-BE49-F238E27FC236}">
                  <a16:creationId xmlns:a16="http://schemas.microsoft.com/office/drawing/2014/main" id="{A7C31842-847A-4BFB-990C-689A83F81C5C}"/>
                </a:ext>
              </a:extLst>
            </p:cNvPr>
            <p:cNvCxnSpPr/>
            <p:nvPr/>
          </p:nvCxnSpPr>
          <p:spPr>
            <a:xfrm>
              <a:off x="20878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uora yhdysviiva 91">
              <a:extLst>
                <a:ext uri="{FF2B5EF4-FFF2-40B4-BE49-F238E27FC236}">
                  <a16:creationId xmlns:a16="http://schemas.microsoft.com/office/drawing/2014/main" id="{085659F5-0F27-4B66-969D-50505DF28E68}"/>
                </a:ext>
              </a:extLst>
            </p:cNvPr>
            <p:cNvCxnSpPr/>
            <p:nvPr/>
          </p:nvCxnSpPr>
          <p:spPr>
            <a:xfrm>
              <a:off x="23164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uora yhdysviiva 92">
              <a:extLst>
                <a:ext uri="{FF2B5EF4-FFF2-40B4-BE49-F238E27FC236}">
                  <a16:creationId xmlns:a16="http://schemas.microsoft.com/office/drawing/2014/main" id="{0C1E5D4A-64E7-4AE2-A058-E857C0F0A135}"/>
                </a:ext>
              </a:extLst>
            </p:cNvPr>
            <p:cNvCxnSpPr/>
            <p:nvPr/>
          </p:nvCxnSpPr>
          <p:spPr>
            <a:xfrm>
              <a:off x="2529840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uora yhdysviiva 93">
              <a:extLst>
                <a:ext uri="{FF2B5EF4-FFF2-40B4-BE49-F238E27FC236}">
                  <a16:creationId xmlns:a16="http://schemas.microsoft.com/office/drawing/2014/main" id="{0AEE3C29-8A5A-4055-A145-76F0E18BAB0B}"/>
                </a:ext>
              </a:extLst>
            </p:cNvPr>
            <p:cNvCxnSpPr/>
            <p:nvPr/>
          </p:nvCxnSpPr>
          <p:spPr>
            <a:xfrm>
              <a:off x="27553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uora yhdysviiva 94">
              <a:extLst>
                <a:ext uri="{FF2B5EF4-FFF2-40B4-BE49-F238E27FC236}">
                  <a16:creationId xmlns:a16="http://schemas.microsoft.com/office/drawing/2014/main" id="{151858BA-219E-485E-A701-3B8B8521E887}"/>
                </a:ext>
              </a:extLst>
            </p:cNvPr>
            <p:cNvCxnSpPr/>
            <p:nvPr/>
          </p:nvCxnSpPr>
          <p:spPr>
            <a:xfrm>
              <a:off x="29839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uora yhdysviiva 95">
              <a:extLst>
                <a:ext uri="{FF2B5EF4-FFF2-40B4-BE49-F238E27FC236}">
                  <a16:creationId xmlns:a16="http://schemas.microsoft.com/office/drawing/2014/main" id="{11F1D116-41EE-4976-BE78-5FFEDA0F8D48}"/>
                </a:ext>
              </a:extLst>
            </p:cNvPr>
            <p:cNvCxnSpPr/>
            <p:nvPr/>
          </p:nvCxnSpPr>
          <p:spPr>
            <a:xfrm>
              <a:off x="320344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uora yhdysviiva 96">
              <a:extLst>
                <a:ext uri="{FF2B5EF4-FFF2-40B4-BE49-F238E27FC236}">
                  <a16:creationId xmlns:a16="http://schemas.microsoft.com/office/drawing/2014/main" id="{26542E22-AE94-4870-A532-D71B36BCBDEB}"/>
                </a:ext>
              </a:extLst>
            </p:cNvPr>
            <p:cNvCxnSpPr/>
            <p:nvPr/>
          </p:nvCxnSpPr>
          <p:spPr>
            <a:xfrm>
              <a:off x="34290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uora yhdysviiva 97">
              <a:extLst>
                <a:ext uri="{FF2B5EF4-FFF2-40B4-BE49-F238E27FC236}">
                  <a16:creationId xmlns:a16="http://schemas.microsoft.com/office/drawing/2014/main" id="{AE946CBD-8C14-405B-A1BA-B8F058A1BEBB}"/>
                </a:ext>
              </a:extLst>
            </p:cNvPr>
            <p:cNvCxnSpPr/>
            <p:nvPr/>
          </p:nvCxnSpPr>
          <p:spPr>
            <a:xfrm>
              <a:off x="36576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40C338C1-C779-4911-A75B-F7B9AEA9C78B}"/>
                </a:ext>
              </a:extLst>
            </p:cNvPr>
            <p:cNvCxnSpPr/>
            <p:nvPr/>
          </p:nvCxnSpPr>
          <p:spPr>
            <a:xfrm>
              <a:off x="387400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yhdysviiva 99">
              <a:extLst>
                <a:ext uri="{FF2B5EF4-FFF2-40B4-BE49-F238E27FC236}">
                  <a16:creationId xmlns:a16="http://schemas.microsoft.com/office/drawing/2014/main" id="{3055B3EA-315F-494A-8F33-22B66E236BC9}"/>
                </a:ext>
              </a:extLst>
            </p:cNvPr>
            <p:cNvCxnSpPr/>
            <p:nvPr/>
          </p:nvCxnSpPr>
          <p:spPr>
            <a:xfrm>
              <a:off x="40995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uora yhdysviiva 100">
              <a:extLst>
                <a:ext uri="{FF2B5EF4-FFF2-40B4-BE49-F238E27FC236}">
                  <a16:creationId xmlns:a16="http://schemas.microsoft.com/office/drawing/2014/main" id="{3C6F4705-7DA8-4078-85B1-C62F05BC55EE}"/>
                </a:ext>
              </a:extLst>
            </p:cNvPr>
            <p:cNvCxnSpPr/>
            <p:nvPr/>
          </p:nvCxnSpPr>
          <p:spPr>
            <a:xfrm>
              <a:off x="43281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BC9A680D-D35E-430C-80E5-915F09B1A21D}"/>
                </a:ext>
              </a:extLst>
            </p:cNvPr>
            <p:cNvCxnSpPr/>
            <p:nvPr/>
          </p:nvCxnSpPr>
          <p:spPr>
            <a:xfrm>
              <a:off x="4547616" y="45110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yhdysviiva 102">
              <a:extLst>
                <a:ext uri="{FF2B5EF4-FFF2-40B4-BE49-F238E27FC236}">
                  <a16:creationId xmlns:a16="http://schemas.microsoft.com/office/drawing/2014/main" id="{9FF09520-945C-478E-A5A1-5CFC61217E31}"/>
                </a:ext>
              </a:extLst>
            </p:cNvPr>
            <p:cNvCxnSpPr/>
            <p:nvPr/>
          </p:nvCxnSpPr>
          <p:spPr>
            <a:xfrm>
              <a:off x="47731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uora yhdysviiva 103">
              <a:extLst>
                <a:ext uri="{FF2B5EF4-FFF2-40B4-BE49-F238E27FC236}">
                  <a16:creationId xmlns:a16="http://schemas.microsoft.com/office/drawing/2014/main" id="{CB433F73-7523-45A6-B988-7054DF5509FA}"/>
                </a:ext>
              </a:extLst>
            </p:cNvPr>
            <p:cNvCxnSpPr/>
            <p:nvPr/>
          </p:nvCxnSpPr>
          <p:spPr>
            <a:xfrm>
              <a:off x="50017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00525BCF-D332-4DC6-98F9-5A17D96A44F1}"/>
                </a:ext>
              </a:extLst>
            </p:cNvPr>
            <p:cNvCxnSpPr/>
            <p:nvPr/>
          </p:nvCxnSpPr>
          <p:spPr>
            <a:xfrm>
              <a:off x="521512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yhdysviiva 105">
              <a:extLst>
                <a:ext uri="{FF2B5EF4-FFF2-40B4-BE49-F238E27FC236}">
                  <a16:creationId xmlns:a16="http://schemas.microsoft.com/office/drawing/2014/main" id="{52020792-B44C-4B3A-BD1A-27BF9DF940AD}"/>
                </a:ext>
              </a:extLst>
            </p:cNvPr>
            <p:cNvCxnSpPr/>
            <p:nvPr/>
          </p:nvCxnSpPr>
          <p:spPr>
            <a:xfrm>
              <a:off x="54406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uora yhdysviiva 106">
              <a:extLst>
                <a:ext uri="{FF2B5EF4-FFF2-40B4-BE49-F238E27FC236}">
                  <a16:creationId xmlns:a16="http://schemas.microsoft.com/office/drawing/2014/main" id="{33605AB9-415A-4B4D-A802-934B95146A10}"/>
                </a:ext>
              </a:extLst>
            </p:cNvPr>
            <p:cNvCxnSpPr/>
            <p:nvPr/>
          </p:nvCxnSpPr>
          <p:spPr>
            <a:xfrm>
              <a:off x="56692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uora yhdysviiva 107">
              <a:extLst>
                <a:ext uri="{FF2B5EF4-FFF2-40B4-BE49-F238E27FC236}">
                  <a16:creationId xmlns:a16="http://schemas.microsoft.com/office/drawing/2014/main" id="{EE57A1EC-A6BB-461D-8C57-A7A146991FFC}"/>
                </a:ext>
              </a:extLst>
            </p:cNvPr>
            <p:cNvCxnSpPr/>
            <p:nvPr/>
          </p:nvCxnSpPr>
          <p:spPr>
            <a:xfrm>
              <a:off x="5888736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uora yhdysviiva 108">
              <a:extLst>
                <a:ext uri="{FF2B5EF4-FFF2-40B4-BE49-F238E27FC236}">
                  <a16:creationId xmlns:a16="http://schemas.microsoft.com/office/drawing/2014/main" id="{4CA20AAF-F76B-4236-96C1-0ED195E9F88F}"/>
                </a:ext>
              </a:extLst>
            </p:cNvPr>
            <p:cNvCxnSpPr/>
            <p:nvPr/>
          </p:nvCxnSpPr>
          <p:spPr>
            <a:xfrm>
              <a:off x="61142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uora yhdysviiva 109">
              <a:extLst>
                <a:ext uri="{FF2B5EF4-FFF2-40B4-BE49-F238E27FC236}">
                  <a16:creationId xmlns:a16="http://schemas.microsoft.com/office/drawing/2014/main" id="{ED79F2E4-C040-41F3-9C69-6F11E65BB614}"/>
                </a:ext>
              </a:extLst>
            </p:cNvPr>
            <p:cNvCxnSpPr/>
            <p:nvPr/>
          </p:nvCxnSpPr>
          <p:spPr>
            <a:xfrm>
              <a:off x="63428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uora yhdysviiva 110">
              <a:extLst>
                <a:ext uri="{FF2B5EF4-FFF2-40B4-BE49-F238E27FC236}">
                  <a16:creationId xmlns:a16="http://schemas.microsoft.com/office/drawing/2014/main" id="{23FC604D-CD19-49CA-AA15-F6C2837DE9EA}"/>
                </a:ext>
              </a:extLst>
            </p:cNvPr>
            <p:cNvCxnSpPr/>
            <p:nvPr/>
          </p:nvCxnSpPr>
          <p:spPr>
            <a:xfrm>
              <a:off x="969264" y="658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uora yhdysviiva 111">
              <a:extLst>
                <a:ext uri="{FF2B5EF4-FFF2-40B4-BE49-F238E27FC236}">
                  <a16:creationId xmlns:a16="http://schemas.microsoft.com/office/drawing/2014/main" id="{588223BE-E176-445A-BB13-B58B51B937E7}"/>
                </a:ext>
              </a:extLst>
            </p:cNvPr>
            <p:cNvCxnSpPr/>
            <p:nvPr/>
          </p:nvCxnSpPr>
          <p:spPr>
            <a:xfrm>
              <a:off x="992124" y="88252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uora yhdysviiva 112">
              <a:extLst>
                <a:ext uri="{FF2B5EF4-FFF2-40B4-BE49-F238E27FC236}">
                  <a16:creationId xmlns:a16="http://schemas.microsoft.com/office/drawing/2014/main" id="{AE3BCE3B-6CCF-4671-BE15-39113DA2FD81}"/>
                </a:ext>
              </a:extLst>
            </p:cNvPr>
            <p:cNvCxnSpPr/>
            <p:nvPr/>
          </p:nvCxnSpPr>
          <p:spPr>
            <a:xfrm>
              <a:off x="972312" y="11186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uora yhdysviiva 113">
              <a:extLst>
                <a:ext uri="{FF2B5EF4-FFF2-40B4-BE49-F238E27FC236}">
                  <a16:creationId xmlns:a16="http://schemas.microsoft.com/office/drawing/2014/main" id="{B61DA11F-4770-4A7E-A974-2B46880C6D91}"/>
                </a:ext>
              </a:extLst>
            </p:cNvPr>
            <p:cNvCxnSpPr/>
            <p:nvPr/>
          </p:nvCxnSpPr>
          <p:spPr>
            <a:xfrm>
              <a:off x="975360" y="133197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uora yhdysviiva 114">
              <a:extLst>
                <a:ext uri="{FF2B5EF4-FFF2-40B4-BE49-F238E27FC236}">
                  <a16:creationId xmlns:a16="http://schemas.microsoft.com/office/drawing/2014/main" id="{95CA3E48-1806-4EED-83BC-7D4459F0A854}"/>
                </a:ext>
              </a:extLst>
            </p:cNvPr>
            <p:cNvCxnSpPr/>
            <p:nvPr/>
          </p:nvCxnSpPr>
          <p:spPr>
            <a:xfrm>
              <a:off x="972312" y="155752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uora yhdysviiva 115">
              <a:extLst>
                <a:ext uri="{FF2B5EF4-FFF2-40B4-BE49-F238E27FC236}">
                  <a16:creationId xmlns:a16="http://schemas.microsoft.com/office/drawing/2014/main" id="{7DD4EF68-0F14-4F05-A65E-357676C7789C}"/>
                </a:ext>
              </a:extLst>
            </p:cNvPr>
            <p:cNvCxnSpPr/>
            <p:nvPr/>
          </p:nvCxnSpPr>
          <p:spPr>
            <a:xfrm>
              <a:off x="978408" y="179222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uora yhdysviiva 116">
              <a:extLst>
                <a:ext uri="{FF2B5EF4-FFF2-40B4-BE49-F238E27FC236}">
                  <a16:creationId xmlns:a16="http://schemas.microsoft.com/office/drawing/2014/main" id="{2B27652C-C9F3-4381-8C6B-036040F12D2B}"/>
                </a:ext>
              </a:extLst>
            </p:cNvPr>
            <p:cNvCxnSpPr/>
            <p:nvPr/>
          </p:nvCxnSpPr>
          <p:spPr>
            <a:xfrm>
              <a:off x="975360" y="200863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uora yhdysviiva 117">
              <a:extLst>
                <a:ext uri="{FF2B5EF4-FFF2-40B4-BE49-F238E27FC236}">
                  <a16:creationId xmlns:a16="http://schemas.microsoft.com/office/drawing/2014/main" id="{71435F8E-1C07-4829-BC38-B713BE914CF8}"/>
                </a:ext>
              </a:extLst>
            </p:cNvPr>
            <p:cNvCxnSpPr/>
            <p:nvPr/>
          </p:nvCxnSpPr>
          <p:spPr>
            <a:xfrm>
              <a:off x="1016166" y="225246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uora yhdysviiva 118">
              <a:extLst>
                <a:ext uri="{FF2B5EF4-FFF2-40B4-BE49-F238E27FC236}">
                  <a16:creationId xmlns:a16="http://schemas.microsoft.com/office/drawing/2014/main" id="{723F234C-E58B-47E6-A6C4-5FDC3583FC14}"/>
                </a:ext>
              </a:extLst>
            </p:cNvPr>
            <p:cNvCxnSpPr/>
            <p:nvPr/>
          </p:nvCxnSpPr>
          <p:spPr>
            <a:xfrm>
              <a:off x="978408" y="246888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uora yhdysviiva 119">
              <a:extLst>
                <a:ext uri="{FF2B5EF4-FFF2-40B4-BE49-F238E27FC236}">
                  <a16:creationId xmlns:a16="http://schemas.microsoft.com/office/drawing/2014/main" id="{83E38D78-E32E-42A8-8DD9-3E1A573DA55C}"/>
                </a:ext>
              </a:extLst>
            </p:cNvPr>
            <p:cNvCxnSpPr/>
            <p:nvPr/>
          </p:nvCxnSpPr>
          <p:spPr>
            <a:xfrm>
              <a:off x="981456" y="268224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uora yhdysviiva 120">
              <a:extLst>
                <a:ext uri="{FF2B5EF4-FFF2-40B4-BE49-F238E27FC236}">
                  <a16:creationId xmlns:a16="http://schemas.microsoft.com/office/drawing/2014/main" id="{33F24C54-4DEA-41A3-92BA-563D05315A34}"/>
                </a:ext>
              </a:extLst>
            </p:cNvPr>
            <p:cNvCxnSpPr/>
            <p:nvPr/>
          </p:nvCxnSpPr>
          <p:spPr>
            <a:xfrm>
              <a:off x="978408" y="29077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uora yhdysviiva 121">
              <a:extLst>
                <a:ext uri="{FF2B5EF4-FFF2-40B4-BE49-F238E27FC236}">
                  <a16:creationId xmlns:a16="http://schemas.microsoft.com/office/drawing/2014/main" id="{9CE51361-4500-4F59-847C-AC086FA12C72}"/>
                </a:ext>
              </a:extLst>
            </p:cNvPr>
            <p:cNvCxnSpPr/>
            <p:nvPr/>
          </p:nvCxnSpPr>
          <p:spPr>
            <a:xfrm>
              <a:off x="984504" y="314248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uora yhdysviiva 122">
              <a:extLst>
                <a:ext uri="{FF2B5EF4-FFF2-40B4-BE49-F238E27FC236}">
                  <a16:creationId xmlns:a16="http://schemas.microsoft.com/office/drawing/2014/main" id="{B0F38CFC-E71D-4022-87C1-C3C1A064C15B}"/>
                </a:ext>
              </a:extLst>
            </p:cNvPr>
            <p:cNvCxnSpPr/>
            <p:nvPr/>
          </p:nvCxnSpPr>
          <p:spPr>
            <a:xfrm>
              <a:off x="966216" y="336194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uora yhdysviiva 123">
              <a:extLst>
                <a:ext uri="{FF2B5EF4-FFF2-40B4-BE49-F238E27FC236}">
                  <a16:creationId xmlns:a16="http://schemas.microsoft.com/office/drawing/2014/main" id="{75628F1E-1CA6-4019-9028-783B066176D9}"/>
                </a:ext>
              </a:extLst>
            </p:cNvPr>
            <p:cNvCxnSpPr/>
            <p:nvPr/>
          </p:nvCxnSpPr>
          <p:spPr>
            <a:xfrm>
              <a:off x="963168" y="358749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uora yhdysviiva 124">
              <a:extLst>
                <a:ext uri="{FF2B5EF4-FFF2-40B4-BE49-F238E27FC236}">
                  <a16:creationId xmlns:a16="http://schemas.microsoft.com/office/drawing/2014/main" id="{39426648-EA99-4072-B754-C302FCDB074B}"/>
                </a:ext>
              </a:extLst>
            </p:cNvPr>
            <p:cNvCxnSpPr/>
            <p:nvPr/>
          </p:nvCxnSpPr>
          <p:spPr>
            <a:xfrm>
              <a:off x="969264" y="38221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uora yhdysviiva 125">
              <a:extLst>
                <a:ext uri="{FF2B5EF4-FFF2-40B4-BE49-F238E27FC236}">
                  <a16:creationId xmlns:a16="http://schemas.microsoft.com/office/drawing/2014/main" id="{F55DB07A-F900-48C9-9D76-09EB9B40C0A9}"/>
                </a:ext>
              </a:extLst>
            </p:cNvPr>
            <p:cNvCxnSpPr/>
            <p:nvPr/>
          </p:nvCxnSpPr>
          <p:spPr>
            <a:xfrm>
              <a:off x="972312" y="403555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uora yhdysviiva 126">
              <a:extLst>
                <a:ext uri="{FF2B5EF4-FFF2-40B4-BE49-F238E27FC236}">
                  <a16:creationId xmlns:a16="http://schemas.microsoft.com/office/drawing/2014/main" id="{245D5685-4390-48F9-8C7B-54076E3871C6}"/>
                </a:ext>
              </a:extLst>
            </p:cNvPr>
            <p:cNvCxnSpPr/>
            <p:nvPr/>
          </p:nvCxnSpPr>
          <p:spPr>
            <a:xfrm>
              <a:off x="969264" y="426110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uora yhdysviiva 127">
              <a:extLst>
                <a:ext uri="{FF2B5EF4-FFF2-40B4-BE49-F238E27FC236}">
                  <a16:creationId xmlns:a16="http://schemas.microsoft.com/office/drawing/2014/main" id="{A37E59FA-31F0-47CD-81DC-A824E18CEF78}"/>
                </a:ext>
              </a:extLst>
            </p:cNvPr>
            <p:cNvCxnSpPr/>
            <p:nvPr/>
          </p:nvCxnSpPr>
          <p:spPr>
            <a:xfrm>
              <a:off x="975360" y="449580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uora yhdysviiva 128">
              <a:extLst>
                <a:ext uri="{FF2B5EF4-FFF2-40B4-BE49-F238E27FC236}">
                  <a16:creationId xmlns:a16="http://schemas.microsoft.com/office/drawing/2014/main" id="{55FE98FF-D560-4312-8175-909B1B9F1576}"/>
                </a:ext>
              </a:extLst>
            </p:cNvPr>
            <p:cNvCxnSpPr/>
            <p:nvPr/>
          </p:nvCxnSpPr>
          <p:spPr>
            <a:xfrm>
              <a:off x="972312" y="471220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uora yhdysviiva 129">
              <a:extLst>
                <a:ext uri="{FF2B5EF4-FFF2-40B4-BE49-F238E27FC236}">
                  <a16:creationId xmlns:a16="http://schemas.microsoft.com/office/drawing/2014/main" id="{EAB7E4A1-D9A4-4550-AD3E-34D4361D5C56}"/>
                </a:ext>
              </a:extLst>
            </p:cNvPr>
            <p:cNvCxnSpPr/>
            <p:nvPr/>
          </p:nvCxnSpPr>
          <p:spPr>
            <a:xfrm>
              <a:off x="969264" y="493776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uora yhdysviiva 130">
              <a:extLst>
                <a:ext uri="{FF2B5EF4-FFF2-40B4-BE49-F238E27FC236}">
                  <a16:creationId xmlns:a16="http://schemas.microsoft.com/office/drawing/2014/main" id="{1D4CDA77-A16C-4E1C-B323-751F9741A6A0}"/>
                </a:ext>
              </a:extLst>
            </p:cNvPr>
            <p:cNvCxnSpPr/>
            <p:nvPr/>
          </p:nvCxnSpPr>
          <p:spPr>
            <a:xfrm>
              <a:off x="975360" y="517245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uora yhdysviiva 131">
              <a:extLst>
                <a:ext uri="{FF2B5EF4-FFF2-40B4-BE49-F238E27FC236}">
                  <a16:creationId xmlns:a16="http://schemas.microsoft.com/office/drawing/2014/main" id="{69B58368-BA6C-4FE5-8284-3ABE9FA45582}"/>
                </a:ext>
              </a:extLst>
            </p:cNvPr>
            <p:cNvCxnSpPr/>
            <p:nvPr/>
          </p:nvCxnSpPr>
          <p:spPr>
            <a:xfrm>
              <a:off x="978408" y="53858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uora yhdysviiva 132">
              <a:extLst>
                <a:ext uri="{FF2B5EF4-FFF2-40B4-BE49-F238E27FC236}">
                  <a16:creationId xmlns:a16="http://schemas.microsoft.com/office/drawing/2014/main" id="{59A7F71F-25BB-4CCF-8644-5123F607455A}"/>
                </a:ext>
              </a:extLst>
            </p:cNvPr>
            <p:cNvCxnSpPr/>
            <p:nvPr/>
          </p:nvCxnSpPr>
          <p:spPr>
            <a:xfrm>
              <a:off x="975360" y="5611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uora yhdysviiva 133">
              <a:extLst>
                <a:ext uri="{FF2B5EF4-FFF2-40B4-BE49-F238E27FC236}">
                  <a16:creationId xmlns:a16="http://schemas.microsoft.com/office/drawing/2014/main" id="{42C25A1E-A327-4CA9-BBE3-14EF106C0DBD}"/>
                </a:ext>
              </a:extLst>
            </p:cNvPr>
            <p:cNvCxnSpPr/>
            <p:nvPr/>
          </p:nvCxnSpPr>
          <p:spPr>
            <a:xfrm>
              <a:off x="981456" y="584606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Suorakulmio 134">
              <a:extLst>
                <a:ext uri="{FF2B5EF4-FFF2-40B4-BE49-F238E27FC236}">
                  <a16:creationId xmlns:a16="http://schemas.microsoft.com/office/drawing/2014/main" id="{80CF8394-87A4-491F-A191-670E232C5BE5}"/>
                </a:ext>
              </a:extLst>
            </p:cNvPr>
            <p:cNvSpPr/>
            <p:nvPr/>
          </p:nvSpPr>
          <p:spPr>
            <a:xfrm>
              <a:off x="2532888" y="4257803"/>
              <a:ext cx="225551" cy="2346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Suorakulmio 135">
              <a:extLst>
                <a:ext uri="{FF2B5EF4-FFF2-40B4-BE49-F238E27FC236}">
                  <a16:creationId xmlns:a16="http://schemas.microsoft.com/office/drawing/2014/main" id="{5950187F-B914-47F5-90A9-942484FA383D}"/>
                </a:ext>
              </a:extLst>
            </p:cNvPr>
            <p:cNvSpPr/>
            <p:nvPr/>
          </p:nvSpPr>
          <p:spPr>
            <a:xfrm>
              <a:off x="3210230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Suorakulmio 136">
              <a:extLst>
                <a:ext uri="{FF2B5EF4-FFF2-40B4-BE49-F238E27FC236}">
                  <a16:creationId xmlns:a16="http://schemas.microsoft.com/office/drawing/2014/main" id="{8B297C6B-1A5D-408B-9345-D53A39339FEB}"/>
                </a:ext>
              </a:extLst>
            </p:cNvPr>
            <p:cNvSpPr/>
            <p:nvPr/>
          </p:nvSpPr>
          <p:spPr>
            <a:xfrm>
              <a:off x="3427477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Suorakulmio 137">
              <a:extLst>
                <a:ext uri="{FF2B5EF4-FFF2-40B4-BE49-F238E27FC236}">
                  <a16:creationId xmlns:a16="http://schemas.microsoft.com/office/drawing/2014/main" id="{EB7A9C99-3934-45B5-8424-5568EB845868}"/>
                </a:ext>
              </a:extLst>
            </p:cNvPr>
            <p:cNvSpPr/>
            <p:nvPr/>
          </p:nvSpPr>
          <p:spPr>
            <a:xfrm>
              <a:off x="3653029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Suorakulmio 138">
              <a:extLst>
                <a:ext uri="{FF2B5EF4-FFF2-40B4-BE49-F238E27FC236}">
                  <a16:creationId xmlns:a16="http://schemas.microsoft.com/office/drawing/2014/main" id="{596A5BA4-AF45-4319-A275-339E4F80407B}"/>
                </a:ext>
              </a:extLst>
            </p:cNvPr>
            <p:cNvSpPr/>
            <p:nvPr/>
          </p:nvSpPr>
          <p:spPr>
            <a:xfrm>
              <a:off x="3865133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Suorakulmio 139">
              <a:extLst>
                <a:ext uri="{FF2B5EF4-FFF2-40B4-BE49-F238E27FC236}">
                  <a16:creationId xmlns:a16="http://schemas.microsoft.com/office/drawing/2014/main" id="{1C6B6AF2-A65C-4E94-A0B9-713F9E881B24}"/>
                </a:ext>
              </a:extLst>
            </p:cNvPr>
            <p:cNvSpPr/>
            <p:nvPr/>
          </p:nvSpPr>
          <p:spPr>
            <a:xfrm>
              <a:off x="4082380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Suorakulmio 140">
              <a:extLst>
                <a:ext uri="{FF2B5EF4-FFF2-40B4-BE49-F238E27FC236}">
                  <a16:creationId xmlns:a16="http://schemas.microsoft.com/office/drawing/2014/main" id="{9775E5F8-1B07-4BFD-830E-7C44F7A57B26}"/>
                </a:ext>
              </a:extLst>
            </p:cNvPr>
            <p:cNvSpPr/>
            <p:nvPr/>
          </p:nvSpPr>
          <p:spPr>
            <a:xfrm>
              <a:off x="4317076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Suorakulmio 141">
              <a:extLst>
                <a:ext uri="{FF2B5EF4-FFF2-40B4-BE49-F238E27FC236}">
                  <a16:creationId xmlns:a16="http://schemas.microsoft.com/office/drawing/2014/main" id="{5F67AA4A-9EC4-4A88-9EB5-BE3447B6AA99}"/>
                </a:ext>
              </a:extLst>
            </p:cNvPr>
            <p:cNvSpPr/>
            <p:nvPr/>
          </p:nvSpPr>
          <p:spPr>
            <a:xfrm>
              <a:off x="1422732" y="1554480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Suorakulmio 142">
              <a:extLst>
                <a:ext uri="{FF2B5EF4-FFF2-40B4-BE49-F238E27FC236}">
                  <a16:creationId xmlns:a16="http://schemas.microsoft.com/office/drawing/2014/main" id="{6384C1FE-DBF7-4D00-877E-9E1C5473E062}"/>
                </a:ext>
              </a:extLst>
            </p:cNvPr>
            <p:cNvSpPr/>
            <p:nvPr/>
          </p:nvSpPr>
          <p:spPr>
            <a:xfrm>
              <a:off x="2526792" y="2017776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4" name="Suora nuoliyhdysviiva 143">
              <a:extLst>
                <a:ext uri="{FF2B5EF4-FFF2-40B4-BE49-F238E27FC236}">
                  <a16:creationId xmlns:a16="http://schemas.microsoft.com/office/drawing/2014/main" id="{58E80C56-733A-422C-878B-456CAD8A74F7}"/>
                </a:ext>
              </a:extLst>
            </p:cNvPr>
            <p:cNvCxnSpPr>
              <a:cxnSpLocks/>
              <a:stCxn id="142" idx="1"/>
            </p:cNvCxnSpPr>
            <p:nvPr/>
          </p:nvCxnSpPr>
          <p:spPr>
            <a:xfrm>
              <a:off x="1422732" y="1671825"/>
              <a:ext cx="534084" cy="219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uora nuoliyhdysviiva 144">
              <a:extLst>
                <a:ext uri="{FF2B5EF4-FFF2-40B4-BE49-F238E27FC236}">
                  <a16:creationId xmlns:a16="http://schemas.microsoft.com/office/drawing/2014/main" id="{E46F3D29-D1B6-4754-8CB1-D6580BB7C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504" y="1891028"/>
              <a:ext cx="684961" cy="22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Suorakulmio 145">
              <a:extLst>
                <a:ext uri="{FF2B5EF4-FFF2-40B4-BE49-F238E27FC236}">
                  <a16:creationId xmlns:a16="http://schemas.microsoft.com/office/drawing/2014/main" id="{DBD52AA7-3D8B-455C-91CB-89DF45D7CACF}"/>
                </a:ext>
              </a:extLst>
            </p:cNvPr>
            <p:cNvSpPr/>
            <p:nvPr/>
          </p:nvSpPr>
          <p:spPr>
            <a:xfrm>
              <a:off x="4319016" y="647832"/>
              <a:ext cx="225551" cy="2346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Suorakulmio 146">
              <a:extLst>
                <a:ext uri="{FF2B5EF4-FFF2-40B4-BE49-F238E27FC236}">
                  <a16:creationId xmlns:a16="http://schemas.microsoft.com/office/drawing/2014/main" id="{FBEB01CF-336F-40A7-B90D-2E36038AB03B}"/>
                </a:ext>
              </a:extLst>
            </p:cNvPr>
            <p:cNvSpPr/>
            <p:nvPr/>
          </p:nvSpPr>
          <p:spPr>
            <a:xfrm>
              <a:off x="1189562" y="1551439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Suorakulmio 147">
              <a:extLst>
                <a:ext uri="{FF2B5EF4-FFF2-40B4-BE49-F238E27FC236}">
                  <a16:creationId xmlns:a16="http://schemas.microsoft.com/office/drawing/2014/main" id="{3B6D2D37-F116-4C0F-8DFB-398FE1415DFD}"/>
                </a:ext>
              </a:extLst>
            </p:cNvPr>
            <p:cNvSpPr/>
            <p:nvPr/>
          </p:nvSpPr>
          <p:spPr>
            <a:xfrm>
              <a:off x="1633318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Suorakulmio 148">
              <a:extLst>
                <a:ext uri="{FF2B5EF4-FFF2-40B4-BE49-F238E27FC236}">
                  <a16:creationId xmlns:a16="http://schemas.microsoft.com/office/drawing/2014/main" id="{45FE6CE4-5C44-4B5E-AAE3-3B9C7ED605BC}"/>
                </a:ext>
              </a:extLst>
            </p:cNvPr>
            <p:cNvSpPr/>
            <p:nvPr/>
          </p:nvSpPr>
          <p:spPr>
            <a:xfrm>
              <a:off x="1850565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0" name="Suora yhdysviiva 149">
              <a:extLst>
                <a:ext uri="{FF2B5EF4-FFF2-40B4-BE49-F238E27FC236}">
                  <a16:creationId xmlns:a16="http://schemas.microsoft.com/office/drawing/2014/main" id="{3F751222-26F1-4438-88E4-692C61084109}"/>
                </a:ext>
              </a:extLst>
            </p:cNvPr>
            <p:cNvCxnSpPr>
              <a:stCxn id="85" idx="1"/>
            </p:cNvCxnSpPr>
            <p:nvPr/>
          </p:nvCxnSpPr>
          <p:spPr>
            <a:xfrm flipV="1">
              <a:off x="2660904" y="1560628"/>
              <a:ext cx="1647027" cy="270962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uora yhdysviiva 150">
              <a:extLst>
                <a:ext uri="{FF2B5EF4-FFF2-40B4-BE49-F238E27FC236}">
                  <a16:creationId xmlns:a16="http://schemas.microsoft.com/office/drawing/2014/main" id="{10AC84EC-B1D4-4131-A2F7-075E864F9FCC}"/>
                </a:ext>
              </a:extLst>
            </p:cNvPr>
            <p:cNvCxnSpPr>
              <a:cxnSpLocks/>
              <a:stCxn id="85" idx="1"/>
              <a:endCxn id="136" idx="2"/>
            </p:cNvCxnSpPr>
            <p:nvPr/>
          </p:nvCxnSpPr>
          <p:spPr>
            <a:xfrm flipV="1">
              <a:off x="2660904" y="1340744"/>
              <a:ext cx="662102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uora yhdysviiva 151">
              <a:extLst>
                <a:ext uri="{FF2B5EF4-FFF2-40B4-BE49-F238E27FC236}">
                  <a16:creationId xmlns:a16="http://schemas.microsoft.com/office/drawing/2014/main" id="{7EE60B75-3801-4BF9-B57F-0B63914C6285}"/>
                </a:ext>
              </a:extLst>
            </p:cNvPr>
            <p:cNvCxnSpPr>
              <a:cxnSpLocks/>
              <a:stCxn id="85" idx="1"/>
              <a:endCxn id="148" idx="2"/>
            </p:cNvCxnSpPr>
            <p:nvPr/>
          </p:nvCxnSpPr>
          <p:spPr>
            <a:xfrm flipH="1" flipV="1">
              <a:off x="1746094" y="659895"/>
              <a:ext cx="914810" cy="361035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uora yhdysviiva 152">
              <a:extLst>
                <a:ext uri="{FF2B5EF4-FFF2-40B4-BE49-F238E27FC236}">
                  <a16:creationId xmlns:a16="http://schemas.microsoft.com/office/drawing/2014/main" id="{1A7674E5-B6FF-411B-AE17-FE985C9E04E2}"/>
                </a:ext>
              </a:extLst>
            </p:cNvPr>
            <p:cNvCxnSpPr>
              <a:cxnSpLocks/>
              <a:stCxn id="85" idx="1"/>
              <a:endCxn id="138" idx="2"/>
            </p:cNvCxnSpPr>
            <p:nvPr/>
          </p:nvCxnSpPr>
          <p:spPr>
            <a:xfrm flipV="1">
              <a:off x="2660904" y="1340744"/>
              <a:ext cx="1104901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Suorakulmio 158">
            <a:extLst>
              <a:ext uri="{FF2B5EF4-FFF2-40B4-BE49-F238E27FC236}">
                <a16:creationId xmlns:a16="http://schemas.microsoft.com/office/drawing/2014/main" id="{AACAD47E-3979-4D8A-B7D3-0E846333C786}"/>
              </a:ext>
            </a:extLst>
          </p:cNvPr>
          <p:cNvSpPr/>
          <p:nvPr/>
        </p:nvSpPr>
        <p:spPr>
          <a:xfrm>
            <a:off x="10310443" y="1877378"/>
            <a:ext cx="928389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</a:t>
            </a:r>
            <a:r>
              <a:rPr lang="fi-FI" sz="1100" dirty="0"/>
              <a:t> </a:t>
            </a:r>
            <a:r>
              <a:rPr lang="fi-FI" sz="1100" dirty="0" err="1"/>
              <a:t>Locations</a:t>
            </a:r>
            <a:endParaRPr lang="fi-FI" sz="1100" dirty="0"/>
          </a:p>
          <a:p>
            <a:pPr algn="ctr"/>
            <a:r>
              <a:rPr lang="fi-FI" sz="1100" dirty="0"/>
              <a:t>And </a:t>
            </a:r>
            <a:r>
              <a:rPr lang="fi-FI" sz="1100" dirty="0" err="1"/>
              <a:t>Velocities</a:t>
            </a:r>
            <a:endParaRPr lang="en-GB" sz="1100" dirty="0"/>
          </a:p>
        </p:txBody>
      </p:sp>
      <p:sp>
        <p:nvSpPr>
          <p:cNvPr id="160" name="Suorakulmio 159">
            <a:extLst>
              <a:ext uri="{FF2B5EF4-FFF2-40B4-BE49-F238E27FC236}">
                <a16:creationId xmlns:a16="http://schemas.microsoft.com/office/drawing/2014/main" id="{37BDD980-C351-4D83-B853-049DD966A42B}"/>
              </a:ext>
            </a:extLst>
          </p:cNvPr>
          <p:cNvSpPr/>
          <p:nvPr/>
        </p:nvSpPr>
        <p:spPr>
          <a:xfrm>
            <a:off x="10163073" y="3294873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World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9972AF5A-D6DF-409B-8C64-89908A3376C3}"/>
              </a:ext>
            </a:extLst>
          </p:cNvPr>
          <p:cNvCxnSpPr>
            <a:stCxn id="71" idx="2"/>
            <a:endCxn id="159" idx="0"/>
          </p:cNvCxnSpPr>
          <p:nvPr/>
        </p:nvCxnSpPr>
        <p:spPr>
          <a:xfrm>
            <a:off x="10760257" y="1141987"/>
            <a:ext cx="14381" cy="73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uora nuoliyhdysviiva 163">
            <a:extLst>
              <a:ext uri="{FF2B5EF4-FFF2-40B4-BE49-F238E27FC236}">
                <a16:creationId xmlns:a16="http://schemas.microsoft.com/office/drawing/2014/main" id="{0F565626-07F7-4C8D-9EC5-349BA2BF3B97}"/>
              </a:ext>
            </a:extLst>
          </p:cNvPr>
          <p:cNvCxnSpPr>
            <a:cxnSpLocks/>
            <a:stCxn id="160" idx="2"/>
            <a:endCxn id="258" idx="0"/>
          </p:cNvCxnSpPr>
          <p:nvPr/>
        </p:nvCxnSpPr>
        <p:spPr>
          <a:xfrm flipH="1">
            <a:off x="10773823" y="4020326"/>
            <a:ext cx="10056" cy="73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C3326D83-58E8-4D07-BCAC-6D0F5C7880C8}"/>
              </a:ext>
            </a:extLst>
          </p:cNvPr>
          <p:cNvCxnSpPr>
            <a:stCxn id="159" idx="2"/>
            <a:endCxn id="160" idx="0"/>
          </p:cNvCxnSpPr>
          <p:nvPr/>
        </p:nvCxnSpPr>
        <p:spPr>
          <a:xfrm>
            <a:off x="10774638" y="2602831"/>
            <a:ext cx="9241" cy="69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uora nuoliyhdysviiva 168">
            <a:extLst>
              <a:ext uri="{FF2B5EF4-FFF2-40B4-BE49-F238E27FC236}">
                <a16:creationId xmlns:a16="http://schemas.microsoft.com/office/drawing/2014/main" id="{0EAC4790-C338-461A-86CA-D2B19A7841F7}"/>
              </a:ext>
            </a:extLst>
          </p:cNvPr>
          <p:cNvCxnSpPr>
            <a:stCxn id="28" idx="3"/>
            <a:endCxn id="49" idx="1"/>
          </p:cNvCxnSpPr>
          <p:nvPr/>
        </p:nvCxnSpPr>
        <p:spPr>
          <a:xfrm>
            <a:off x="5897003" y="1901890"/>
            <a:ext cx="657380" cy="577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uora nuoliyhdysviiva 170">
            <a:extLst>
              <a:ext uri="{FF2B5EF4-FFF2-40B4-BE49-F238E27FC236}">
                <a16:creationId xmlns:a16="http://schemas.microsoft.com/office/drawing/2014/main" id="{D7049CB7-9B8A-4914-9B30-3E61C814361B}"/>
              </a:ext>
            </a:extLst>
          </p:cNvPr>
          <p:cNvCxnSpPr>
            <a:stCxn id="27" idx="3"/>
            <a:endCxn id="49" idx="1"/>
          </p:cNvCxnSpPr>
          <p:nvPr/>
        </p:nvCxnSpPr>
        <p:spPr>
          <a:xfrm flipV="1">
            <a:off x="5897003" y="2478952"/>
            <a:ext cx="657380" cy="70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uora nuoliyhdysviiva 174">
            <a:extLst>
              <a:ext uri="{FF2B5EF4-FFF2-40B4-BE49-F238E27FC236}">
                <a16:creationId xmlns:a16="http://schemas.microsoft.com/office/drawing/2014/main" id="{28FB1429-CB65-46F4-A5EB-E6EC44DA959D}"/>
              </a:ext>
            </a:extLst>
          </p:cNvPr>
          <p:cNvCxnSpPr>
            <a:cxnSpLocks/>
            <a:stCxn id="49" idx="3"/>
            <a:endCxn id="45" idx="2"/>
          </p:cNvCxnSpPr>
          <p:nvPr/>
        </p:nvCxnSpPr>
        <p:spPr>
          <a:xfrm flipV="1">
            <a:off x="7795995" y="1141987"/>
            <a:ext cx="1041417" cy="133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Suorakulmio 183">
            <a:extLst>
              <a:ext uri="{FF2B5EF4-FFF2-40B4-BE49-F238E27FC236}">
                <a16:creationId xmlns:a16="http://schemas.microsoft.com/office/drawing/2014/main" id="{41062D05-8761-46C0-A904-0679FA54EE07}"/>
              </a:ext>
            </a:extLst>
          </p:cNvPr>
          <p:cNvSpPr/>
          <p:nvPr/>
        </p:nvSpPr>
        <p:spPr>
          <a:xfrm>
            <a:off x="8373217" y="2403950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endParaRPr lang="fi-FI" sz="1100" dirty="0"/>
          </a:p>
          <a:p>
            <a:pPr algn="ctr"/>
            <a:r>
              <a:rPr lang="fi-FI" sz="1100" dirty="0" err="1"/>
              <a:t>Location</a:t>
            </a:r>
            <a:endParaRPr lang="en-GB" sz="1100" dirty="0"/>
          </a:p>
        </p:txBody>
      </p:sp>
      <p:cxnSp>
        <p:nvCxnSpPr>
          <p:cNvPr id="186" name="Suora nuoliyhdysviiva 185">
            <a:extLst>
              <a:ext uri="{FF2B5EF4-FFF2-40B4-BE49-F238E27FC236}">
                <a16:creationId xmlns:a16="http://schemas.microsoft.com/office/drawing/2014/main" id="{A0864558-036A-4F47-8C4D-17E8E73BA8E8}"/>
              </a:ext>
            </a:extLst>
          </p:cNvPr>
          <p:cNvCxnSpPr>
            <a:stCxn id="49" idx="3"/>
            <a:endCxn id="184" idx="1"/>
          </p:cNvCxnSpPr>
          <p:nvPr/>
        </p:nvCxnSpPr>
        <p:spPr>
          <a:xfrm>
            <a:off x="7795995" y="2478952"/>
            <a:ext cx="577222" cy="28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uora nuoliyhdysviiva 187">
            <a:extLst>
              <a:ext uri="{FF2B5EF4-FFF2-40B4-BE49-F238E27FC236}">
                <a16:creationId xmlns:a16="http://schemas.microsoft.com/office/drawing/2014/main" id="{3A0C6622-A572-4C5F-9A52-AA719D2891E3}"/>
              </a:ext>
            </a:extLst>
          </p:cNvPr>
          <p:cNvCxnSpPr>
            <a:stCxn id="184" idx="3"/>
            <a:endCxn id="160" idx="1"/>
          </p:cNvCxnSpPr>
          <p:nvPr/>
        </p:nvCxnSpPr>
        <p:spPr>
          <a:xfrm>
            <a:off x="9402191" y="2766677"/>
            <a:ext cx="760882" cy="8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Suorakulmio 188">
            <a:extLst>
              <a:ext uri="{FF2B5EF4-FFF2-40B4-BE49-F238E27FC236}">
                <a16:creationId xmlns:a16="http://schemas.microsoft.com/office/drawing/2014/main" id="{2A7ED4B2-1897-4D4C-849D-39A416B8CE01}"/>
              </a:ext>
            </a:extLst>
          </p:cNvPr>
          <p:cNvSpPr/>
          <p:nvPr/>
        </p:nvSpPr>
        <p:spPr>
          <a:xfrm>
            <a:off x="6558254" y="392345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Egomotion</a:t>
            </a:r>
            <a:endParaRPr lang="fi-FI" sz="1100" dirty="0"/>
          </a:p>
          <a:p>
            <a:pPr algn="ctr"/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191" name="Suora nuoliyhdysviiva 190">
            <a:extLst>
              <a:ext uri="{FF2B5EF4-FFF2-40B4-BE49-F238E27FC236}">
                <a16:creationId xmlns:a16="http://schemas.microsoft.com/office/drawing/2014/main" id="{014B663D-79B2-4916-8998-FCE9DBEB9903}"/>
              </a:ext>
            </a:extLst>
          </p:cNvPr>
          <p:cNvCxnSpPr>
            <a:cxnSpLocks/>
            <a:stCxn id="27" idx="3"/>
            <a:endCxn id="189" idx="1"/>
          </p:cNvCxnSpPr>
          <p:nvPr/>
        </p:nvCxnSpPr>
        <p:spPr>
          <a:xfrm>
            <a:off x="5897003" y="3180007"/>
            <a:ext cx="661251" cy="110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Suorakulmio 191">
            <a:extLst>
              <a:ext uri="{FF2B5EF4-FFF2-40B4-BE49-F238E27FC236}">
                <a16:creationId xmlns:a16="http://schemas.microsoft.com/office/drawing/2014/main" id="{1802A9EB-667F-46B7-A14D-3F6F1CD4F651}"/>
              </a:ext>
            </a:extLst>
          </p:cNvPr>
          <p:cNvSpPr/>
          <p:nvPr/>
        </p:nvSpPr>
        <p:spPr>
          <a:xfrm>
            <a:off x="8373217" y="3922473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Observer</a:t>
            </a:r>
            <a:endParaRPr lang="fi-FI" sz="1100" dirty="0"/>
          </a:p>
          <a:p>
            <a:pPr algn="ctr"/>
            <a:r>
              <a:rPr lang="fi-FI" sz="1100" dirty="0" err="1"/>
              <a:t>Location</a:t>
            </a:r>
            <a:endParaRPr lang="en-GB" sz="1100" dirty="0"/>
          </a:p>
        </p:txBody>
      </p:sp>
      <p:cxnSp>
        <p:nvCxnSpPr>
          <p:cNvPr id="194" name="Suora nuoliyhdysviiva 193">
            <a:extLst>
              <a:ext uri="{FF2B5EF4-FFF2-40B4-BE49-F238E27FC236}">
                <a16:creationId xmlns:a16="http://schemas.microsoft.com/office/drawing/2014/main" id="{EA4BCAA3-F558-4165-841D-62B92D193311}"/>
              </a:ext>
            </a:extLst>
          </p:cNvPr>
          <p:cNvCxnSpPr>
            <a:stCxn id="189" idx="3"/>
            <a:endCxn id="192" idx="1"/>
          </p:cNvCxnSpPr>
          <p:nvPr/>
        </p:nvCxnSpPr>
        <p:spPr>
          <a:xfrm flipV="1">
            <a:off x="7799866" y="4285200"/>
            <a:ext cx="573351" cy="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uora nuoliyhdysviiva 195">
            <a:extLst>
              <a:ext uri="{FF2B5EF4-FFF2-40B4-BE49-F238E27FC236}">
                <a16:creationId xmlns:a16="http://schemas.microsoft.com/office/drawing/2014/main" id="{CEDFFA88-5CC6-4949-8A8D-CB49F75F8909}"/>
              </a:ext>
            </a:extLst>
          </p:cNvPr>
          <p:cNvCxnSpPr>
            <a:stCxn id="192" idx="3"/>
            <a:endCxn id="160" idx="1"/>
          </p:cNvCxnSpPr>
          <p:nvPr/>
        </p:nvCxnSpPr>
        <p:spPr>
          <a:xfrm flipV="1">
            <a:off x="9402191" y="3657600"/>
            <a:ext cx="760882" cy="62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Suorakulmio 206">
            <a:extLst>
              <a:ext uri="{FF2B5EF4-FFF2-40B4-BE49-F238E27FC236}">
                <a16:creationId xmlns:a16="http://schemas.microsoft.com/office/drawing/2014/main" id="{B9C060A0-E5E2-4745-A8AE-69335A0C2BCD}"/>
              </a:ext>
            </a:extLst>
          </p:cNvPr>
          <p:cNvSpPr/>
          <p:nvPr/>
        </p:nvSpPr>
        <p:spPr>
          <a:xfrm>
            <a:off x="8111450" y="531411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Planning</a:t>
            </a:r>
            <a:endParaRPr lang="en-GB" sz="1100" dirty="0"/>
          </a:p>
        </p:txBody>
      </p:sp>
      <p:sp>
        <p:nvSpPr>
          <p:cNvPr id="208" name="Suorakulmio 207">
            <a:extLst>
              <a:ext uri="{FF2B5EF4-FFF2-40B4-BE49-F238E27FC236}">
                <a16:creationId xmlns:a16="http://schemas.microsoft.com/office/drawing/2014/main" id="{5F3D0957-E1EA-4A04-A225-5B6B67D5A3AF}"/>
              </a:ext>
            </a:extLst>
          </p:cNvPr>
          <p:cNvSpPr/>
          <p:nvPr/>
        </p:nvSpPr>
        <p:spPr>
          <a:xfrm>
            <a:off x="6520133" y="5312022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Actions</a:t>
            </a:r>
            <a:endParaRPr lang="en-GB" sz="1100" dirty="0"/>
          </a:p>
        </p:txBody>
      </p:sp>
      <p:cxnSp>
        <p:nvCxnSpPr>
          <p:cNvPr id="210" name="Suora nuoliyhdysviiva 209">
            <a:extLst>
              <a:ext uri="{FF2B5EF4-FFF2-40B4-BE49-F238E27FC236}">
                <a16:creationId xmlns:a16="http://schemas.microsoft.com/office/drawing/2014/main" id="{2E2155D7-BAD6-41D3-80F6-C12659148BBE}"/>
              </a:ext>
            </a:extLst>
          </p:cNvPr>
          <p:cNvCxnSpPr>
            <a:cxnSpLocks/>
            <a:endCxn id="207" idx="3"/>
          </p:cNvCxnSpPr>
          <p:nvPr/>
        </p:nvCxnSpPr>
        <p:spPr>
          <a:xfrm flipH="1">
            <a:off x="9353062" y="5670088"/>
            <a:ext cx="514754" cy="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uora nuoliyhdysviiva 212">
            <a:extLst>
              <a:ext uri="{FF2B5EF4-FFF2-40B4-BE49-F238E27FC236}">
                <a16:creationId xmlns:a16="http://schemas.microsoft.com/office/drawing/2014/main" id="{6E8608AB-016D-423C-B3BE-00EB348DA1A6}"/>
              </a:ext>
            </a:extLst>
          </p:cNvPr>
          <p:cNvCxnSpPr>
            <a:cxnSpLocks/>
            <a:stCxn id="207" idx="1"/>
            <a:endCxn id="208" idx="3"/>
          </p:cNvCxnSpPr>
          <p:nvPr/>
        </p:nvCxnSpPr>
        <p:spPr>
          <a:xfrm flipH="1" flipV="1">
            <a:off x="7549107" y="5674749"/>
            <a:ext cx="562343" cy="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Suorakulmio 214">
            <a:extLst>
              <a:ext uri="{FF2B5EF4-FFF2-40B4-BE49-F238E27FC236}">
                <a16:creationId xmlns:a16="http://schemas.microsoft.com/office/drawing/2014/main" id="{6EA26C26-2F9C-4D66-A12E-178D84616BAF}"/>
              </a:ext>
            </a:extLst>
          </p:cNvPr>
          <p:cNvSpPr/>
          <p:nvPr/>
        </p:nvSpPr>
        <p:spPr>
          <a:xfrm>
            <a:off x="2924307" y="391812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Optical </a:t>
            </a:r>
            <a:r>
              <a:rPr lang="fi-FI" sz="1100" dirty="0" err="1"/>
              <a:t>Flow</a:t>
            </a:r>
            <a:endParaRPr lang="en-GB" sz="1100" dirty="0"/>
          </a:p>
        </p:txBody>
      </p:sp>
      <p:sp>
        <p:nvSpPr>
          <p:cNvPr id="221" name="Suorakulmio 220">
            <a:extLst>
              <a:ext uri="{FF2B5EF4-FFF2-40B4-BE49-F238E27FC236}">
                <a16:creationId xmlns:a16="http://schemas.microsoft.com/office/drawing/2014/main" id="{5FCE45A9-CB52-491B-B1D9-7BDAFC7E7F49}"/>
              </a:ext>
            </a:extLst>
          </p:cNvPr>
          <p:cNvSpPr/>
          <p:nvPr/>
        </p:nvSpPr>
        <p:spPr>
          <a:xfrm>
            <a:off x="4838796" y="3920039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ROI </a:t>
            </a:r>
            <a:r>
              <a:rPr lang="fi-FI" sz="1100" dirty="0" err="1"/>
              <a:t>Flow</a:t>
            </a:r>
            <a:endParaRPr lang="en-GB" sz="1100" dirty="0"/>
          </a:p>
        </p:txBody>
      </p:sp>
      <p:cxnSp>
        <p:nvCxnSpPr>
          <p:cNvPr id="228" name="Suora nuoliyhdysviiva 227">
            <a:extLst>
              <a:ext uri="{FF2B5EF4-FFF2-40B4-BE49-F238E27FC236}">
                <a16:creationId xmlns:a16="http://schemas.microsoft.com/office/drawing/2014/main" id="{96E6D050-842D-4460-AF9E-A1F609FE6764}"/>
              </a:ext>
            </a:extLst>
          </p:cNvPr>
          <p:cNvCxnSpPr>
            <a:cxnSpLocks/>
            <a:endCxn id="215" idx="1"/>
          </p:cNvCxnSpPr>
          <p:nvPr/>
        </p:nvCxnSpPr>
        <p:spPr>
          <a:xfrm>
            <a:off x="1734338" y="2366613"/>
            <a:ext cx="1189969" cy="191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uora nuoliyhdysviiva 230">
            <a:extLst>
              <a:ext uri="{FF2B5EF4-FFF2-40B4-BE49-F238E27FC236}">
                <a16:creationId xmlns:a16="http://schemas.microsoft.com/office/drawing/2014/main" id="{239CB043-2385-45B7-B7C2-D7D66356CA8B}"/>
              </a:ext>
            </a:extLst>
          </p:cNvPr>
          <p:cNvCxnSpPr>
            <a:cxnSpLocks/>
            <a:stCxn id="215" idx="3"/>
            <a:endCxn id="221" idx="1"/>
          </p:cNvCxnSpPr>
          <p:nvPr/>
        </p:nvCxnSpPr>
        <p:spPr>
          <a:xfrm>
            <a:off x="4165919" y="4280847"/>
            <a:ext cx="672877" cy="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uora nuoliyhdysviiva 232">
            <a:extLst>
              <a:ext uri="{FF2B5EF4-FFF2-40B4-BE49-F238E27FC236}">
                <a16:creationId xmlns:a16="http://schemas.microsoft.com/office/drawing/2014/main" id="{03BA2F5E-5E5E-4876-8DAD-9F4975060647}"/>
              </a:ext>
            </a:extLst>
          </p:cNvPr>
          <p:cNvCxnSpPr>
            <a:stCxn id="221" idx="3"/>
            <a:endCxn id="189" idx="1"/>
          </p:cNvCxnSpPr>
          <p:nvPr/>
        </p:nvCxnSpPr>
        <p:spPr>
          <a:xfrm>
            <a:off x="5867770" y="4282766"/>
            <a:ext cx="690484" cy="3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Suorakulmio 248">
            <a:extLst>
              <a:ext uri="{FF2B5EF4-FFF2-40B4-BE49-F238E27FC236}">
                <a16:creationId xmlns:a16="http://schemas.microsoft.com/office/drawing/2014/main" id="{B34B32CE-83EF-4BC0-9510-64D115A35562}"/>
              </a:ext>
            </a:extLst>
          </p:cNvPr>
          <p:cNvSpPr/>
          <p:nvPr/>
        </p:nvSpPr>
        <p:spPr>
          <a:xfrm>
            <a:off x="454348" y="5509673"/>
            <a:ext cx="725214" cy="4237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50" name="Suorakulmio 249">
            <a:extLst>
              <a:ext uri="{FF2B5EF4-FFF2-40B4-BE49-F238E27FC236}">
                <a16:creationId xmlns:a16="http://schemas.microsoft.com/office/drawing/2014/main" id="{8263C977-04DD-4ADE-8F6A-BD27EBDCC45E}"/>
              </a:ext>
            </a:extLst>
          </p:cNvPr>
          <p:cNvSpPr/>
          <p:nvPr/>
        </p:nvSpPr>
        <p:spPr>
          <a:xfrm>
            <a:off x="446059" y="6079898"/>
            <a:ext cx="733503" cy="517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51" name="Tekstiruutu 250">
            <a:extLst>
              <a:ext uri="{FF2B5EF4-FFF2-40B4-BE49-F238E27FC236}">
                <a16:creationId xmlns:a16="http://schemas.microsoft.com/office/drawing/2014/main" id="{FF101D92-734B-4E3C-85D3-E4B3FE74BB11}"/>
              </a:ext>
            </a:extLst>
          </p:cNvPr>
          <p:cNvSpPr txBox="1"/>
          <p:nvPr/>
        </p:nvSpPr>
        <p:spPr>
          <a:xfrm>
            <a:off x="1274026" y="5571280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Functionality</a:t>
            </a:r>
            <a:endParaRPr lang="en-GB" sz="1200" dirty="0"/>
          </a:p>
        </p:txBody>
      </p:sp>
      <p:sp>
        <p:nvSpPr>
          <p:cNvPr id="252" name="Tekstiruutu 251">
            <a:extLst>
              <a:ext uri="{FF2B5EF4-FFF2-40B4-BE49-F238E27FC236}">
                <a16:creationId xmlns:a16="http://schemas.microsoft.com/office/drawing/2014/main" id="{E08C0079-50E0-4F7C-818B-583B897F9CF7}"/>
              </a:ext>
            </a:extLst>
          </p:cNvPr>
          <p:cNvSpPr txBox="1"/>
          <p:nvPr/>
        </p:nvSpPr>
        <p:spPr>
          <a:xfrm>
            <a:off x="1272472" y="6195915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Data</a:t>
            </a:r>
            <a:endParaRPr lang="en-GB" sz="1200" dirty="0"/>
          </a:p>
        </p:txBody>
      </p:sp>
      <p:sp>
        <p:nvSpPr>
          <p:cNvPr id="260" name="Tekstiruutu 259">
            <a:extLst>
              <a:ext uri="{FF2B5EF4-FFF2-40B4-BE49-F238E27FC236}">
                <a16:creationId xmlns:a16="http://schemas.microsoft.com/office/drawing/2014/main" id="{CC95E762-4FE8-4D2F-9BEC-74BC3B0DA4A3}"/>
              </a:ext>
            </a:extLst>
          </p:cNvPr>
          <p:cNvSpPr txBox="1"/>
          <p:nvPr/>
        </p:nvSpPr>
        <p:spPr>
          <a:xfrm>
            <a:off x="301752" y="301752"/>
            <a:ext cx="15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Picture</a:t>
            </a:r>
            <a:endParaRPr lang="en-GB" dirty="0"/>
          </a:p>
        </p:txBody>
      </p:sp>
      <p:pic>
        <p:nvPicPr>
          <p:cNvPr id="154" name="Picture 2" descr="Image result for lamp on">
            <a:extLst>
              <a:ext uri="{FF2B5EF4-FFF2-40B4-BE49-F238E27FC236}">
                <a16:creationId xmlns:a16="http://schemas.microsoft.com/office/drawing/2014/main" id="{4E46E6C5-9BCA-43F4-AF6E-449D5B5A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86" y="1784697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Image result for lamp on">
            <a:extLst>
              <a:ext uri="{FF2B5EF4-FFF2-40B4-BE49-F238E27FC236}">
                <a16:creationId xmlns:a16="http://schemas.microsoft.com/office/drawing/2014/main" id="{A638DE89-F3DB-4511-A7E3-413E1DA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94" y="3828000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Image result for lamp on">
            <a:extLst>
              <a:ext uri="{FF2B5EF4-FFF2-40B4-BE49-F238E27FC236}">
                <a16:creationId xmlns:a16="http://schemas.microsoft.com/office/drawing/2014/main" id="{75FFE49E-C2B0-46B3-83B4-6F912B4E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141" y="2763692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Image result for lamp on">
            <a:extLst>
              <a:ext uri="{FF2B5EF4-FFF2-40B4-BE49-F238E27FC236}">
                <a16:creationId xmlns:a16="http://schemas.microsoft.com/office/drawing/2014/main" id="{1FF5C7C3-C920-446B-BBD0-6C85B010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063" y="3240677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Image result for lamp on">
            <a:extLst>
              <a:ext uri="{FF2B5EF4-FFF2-40B4-BE49-F238E27FC236}">
                <a16:creationId xmlns:a16="http://schemas.microsoft.com/office/drawing/2014/main" id="{A3AEB388-97CC-4CD9-9E71-23313824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735" y="383382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Image result for lamp on">
            <a:extLst>
              <a:ext uri="{FF2B5EF4-FFF2-40B4-BE49-F238E27FC236}">
                <a16:creationId xmlns:a16="http://schemas.microsoft.com/office/drawing/2014/main" id="{BF16BBC8-9B59-45A7-905B-585365CF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479" y="5171508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Image result for lamp on">
            <a:extLst>
              <a:ext uri="{FF2B5EF4-FFF2-40B4-BE49-F238E27FC236}">
                <a16:creationId xmlns:a16="http://schemas.microsoft.com/office/drawing/2014/main" id="{B0989D0C-66B8-4A9E-916C-94FDEE5A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42" y="5480149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Tekstiruutu 167">
            <a:extLst>
              <a:ext uri="{FF2B5EF4-FFF2-40B4-BE49-F238E27FC236}">
                <a16:creationId xmlns:a16="http://schemas.microsoft.com/office/drawing/2014/main" id="{6CB3B69D-394B-41D5-B3AD-0BB66C9390C3}"/>
              </a:ext>
            </a:extLst>
          </p:cNvPr>
          <p:cNvSpPr txBox="1"/>
          <p:nvPr/>
        </p:nvSpPr>
        <p:spPr>
          <a:xfrm>
            <a:off x="3543578" y="5500322"/>
            <a:ext cx="97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Contribution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51285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uorakulmio 81">
            <a:extLst>
              <a:ext uri="{FF2B5EF4-FFF2-40B4-BE49-F238E27FC236}">
                <a16:creationId xmlns:a16="http://schemas.microsoft.com/office/drawing/2014/main" id="{7DC19A89-6A09-4A10-A34F-DEF22B7CAF25}"/>
              </a:ext>
            </a:extLst>
          </p:cNvPr>
          <p:cNvSpPr/>
          <p:nvPr/>
        </p:nvSpPr>
        <p:spPr>
          <a:xfrm>
            <a:off x="497628" y="808896"/>
            <a:ext cx="225551" cy="2346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Suorakulmio 82">
            <a:extLst>
              <a:ext uri="{FF2B5EF4-FFF2-40B4-BE49-F238E27FC236}">
                <a16:creationId xmlns:a16="http://schemas.microsoft.com/office/drawing/2014/main" id="{490768D5-2451-4C39-A946-5455E9033E35}"/>
              </a:ext>
            </a:extLst>
          </p:cNvPr>
          <p:cNvSpPr/>
          <p:nvPr/>
        </p:nvSpPr>
        <p:spPr>
          <a:xfrm>
            <a:off x="504409" y="1104546"/>
            <a:ext cx="225551" cy="234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75971494-5BD1-4BFA-8CF1-F4A6F4EFB0E9}"/>
              </a:ext>
            </a:extLst>
          </p:cNvPr>
          <p:cNvSpPr/>
          <p:nvPr/>
        </p:nvSpPr>
        <p:spPr>
          <a:xfrm>
            <a:off x="509818" y="1413208"/>
            <a:ext cx="225551" cy="2346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kstiruutu 85">
            <a:extLst>
              <a:ext uri="{FF2B5EF4-FFF2-40B4-BE49-F238E27FC236}">
                <a16:creationId xmlns:a16="http://schemas.microsoft.com/office/drawing/2014/main" id="{D3FDCCA6-741B-416C-86D7-3768D0638063}"/>
              </a:ext>
            </a:extLst>
          </p:cNvPr>
          <p:cNvSpPr txBox="1"/>
          <p:nvPr/>
        </p:nvSpPr>
        <p:spPr>
          <a:xfrm>
            <a:off x="833250" y="74157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thing</a:t>
            </a:r>
            <a:endParaRPr lang="en-GB" dirty="0"/>
          </a:p>
        </p:txBody>
      </p:sp>
      <p:sp>
        <p:nvSpPr>
          <p:cNvPr id="87" name="Tekstiruutu 86">
            <a:extLst>
              <a:ext uri="{FF2B5EF4-FFF2-40B4-BE49-F238E27FC236}">
                <a16:creationId xmlns:a16="http://schemas.microsoft.com/office/drawing/2014/main" id="{9A37587B-BE72-494A-AB59-9F8D85D4B856}"/>
              </a:ext>
            </a:extLst>
          </p:cNvPr>
          <p:cNvSpPr txBox="1"/>
          <p:nvPr/>
        </p:nvSpPr>
        <p:spPr>
          <a:xfrm>
            <a:off x="830544" y="103722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stuff</a:t>
            </a:r>
            <a:endParaRPr lang="en-GB" dirty="0"/>
          </a:p>
        </p:txBody>
      </p:sp>
      <p:sp>
        <p:nvSpPr>
          <p:cNvPr id="88" name="Tekstiruutu 87">
            <a:extLst>
              <a:ext uri="{FF2B5EF4-FFF2-40B4-BE49-F238E27FC236}">
                <a16:creationId xmlns:a16="http://schemas.microsoft.com/office/drawing/2014/main" id="{3CE4C643-DB6F-4064-8C54-5FD1D1AEF229}"/>
              </a:ext>
            </a:extLst>
          </p:cNvPr>
          <p:cNvSpPr txBox="1"/>
          <p:nvPr/>
        </p:nvSpPr>
        <p:spPr>
          <a:xfrm>
            <a:off x="816702" y="1341830"/>
            <a:ext cx="10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unknown</a:t>
            </a:r>
            <a:endParaRPr lang="en-GB" dirty="0"/>
          </a:p>
        </p:txBody>
      </p:sp>
      <p:sp>
        <p:nvSpPr>
          <p:cNvPr id="89" name="Suorakulmio 88">
            <a:extLst>
              <a:ext uri="{FF2B5EF4-FFF2-40B4-BE49-F238E27FC236}">
                <a16:creationId xmlns:a16="http://schemas.microsoft.com/office/drawing/2014/main" id="{A3B60ADC-3BF4-4663-A27A-3947EC00D50E}"/>
              </a:ext>
            </a:extLst>
          </p:cNvPr>
          <p:cNvSpPr/>
          <p:nvPr/>
        </p:nvSpPr>
        <p:spPr>
          <a:xfrm>
            <a:off x="509818" y="1726899"/>
            <a:ext cx="225551" cy="2346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kstiruutu 89">
            <a:extLst>
              <a:ext uri="{FF2B5EF4-FFF2-40B4-BE49-F238E27FC236}">
                <a16:creationId xmlns:a16="http://schemas.microsoft.com/office/drawing/2014/main" id="{0031BBC6-38EF-4417-962B-3878CF3E712A}"/>
              </a:ext>
            </a:extLst>
          </p:cNvPr>
          <p:cNvSpPr txBox="1"/>
          <p:nvPr/>
        </p:nvSpPr>
        <p:spPr>
          <a:xfrm>
            <a:off x="816702" y="1655521"/>
            <a:ext cx="101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17" name="Suorakulmio 116">
            <a:extLst>
              <a:ext uri="{FF2B5EF4-FFF2-40B4-BE49-F238E27FC236}">
                <a16:creationId xmlns:a16="http://schemas.microsoft.com/office/drawing/2014/main" id="{E765E3FA-1AB5-400F-BFA6-EA8113C7070E}"/>
              </a:ext>
            </a:extLst>
          </p:cNvPr>
          <p:cNvSpPr/>
          <p:nvPr/>
        </p:nvSpPr>
        <p:spPr>
          <a:xfrm>
            <a:off x="515914" y="2053035"/>
            <a:ext cx="225551" cy="2346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Tekstiruutu 117">
            <a:extLst>
              <a:ext uri="{FF2B5EF4-FFF2-40B4-BE49-F238E27FC236}">
                <a16:creationId xmlns:a16="http://schemas.microsoft.com/office/drawing/2014/main" id="{E72D8489-7F44-4D3F-9440-CEC8F4F76974}"/>
              </a:ext>
            </a:extLst>
          </p:cNvPr>
          <p:cNvSpPr txBox="1"/>
          <p:nvPr/>
        </p:nvSpPr>
        <p:spPr>
          <a:xfrm>
            <a:off x="822798" y="198165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goal</a:t>
            </a:r>
            <a:endParaRPr lang="en-GB" dirty="0"/>
          </a:p>
        </p:txBody>
      </p:sp>
      <p:sp>
        <p:nvSpPr>
          <p:cNvPr id="126" name="Tekstiruutu 125">
            <a:extLst>
              <a:ext uri="{FF2B5EF4-FFF2-40B4-BE49-F238E27FC236}">
                <a16:creationId xmlns:a16="http://schemas.microsoft.com/office/drawing/2014/main" id="{B4A0F1EC-122E-4012-9CA1-379D64B00510}"/>
              </a:ext>
            </a:extLst>
          </p:cNvPr>
          <p:cNvSpPr txBox="1"/>
          <p:nvPr/>
        </p:nvSpPr>
        <p:spPr>
          <a:xfrm>
            <a:off x="479340" y="2541121"/>
            <a:ext cx="420012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move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velocity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provides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location</a:t>
            </a:r>
            <a:br>
              <a:rPr lang="fi-FI" dirty="0"/>
            </a:br>
            <a:r>
              <a:rPr lang="fi-FI" dirty="0"/>
              <a:t>and </a:t>
            </a:r>
            <a:r>
              <a:rPr lang="fi-FI" dirty="0" err="1"/>
              <a:t>velocity</a:t>
            </a:r>
            <a:r>
              <a:rPr lang="fi-FI" dirty="0"/>
              <a:t> + </a:t>
            </a:r>
            <a:r>
              <a:rPr lang="fi-FI" dirty="0" err="1"/>
              <a:t>uncertainties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consists</a:t>
            </a:r>
            <a:r>
              <a:rPr lang="fi-FI" dirty="0"/>
              <a:t> 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locations</a:t>
            </a:r>
            <a:r>
              <a:rPr lang="fi-FI" dirty="0"/>
              <a:t> and </a:t>
            </a:r>
            <a:r>
              <a:rPr lang="fi-FI" dirty="0" err="1"/>
              <a:t>velocities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Observer</a:t>
            </a:r>
            <a:r>
              <a:rPr lang="fi-FI" dirty="0"/>
              <a:t> </a:t>
            </a:r>
            <a:r>
              <a:rPr lang="fi-FI" dirty="0" err="1"/>
              <a:t>location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Confidences</a:t>
            </a:r>
            <a:r>
              <a:rPr lang="fi-FI" dirty="0"/>
              <a:t> (</a:t>
            </a:r>
            <a:r>
              <a:rPr lang="fi-FI" dirty="0" err="1"/>
              <a:t>known</a:t>
            </a:r>
            <a:r>
              <a:rPr lang="fi-FI" dirty="0"/>
              <a:t>/</a:t>
            </a:r>
            <a:r>
              <a:rPr lang="fi-FI" dirty="0" err="1"/>
              <a:t>unkown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independently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is </a:t>
            </a:r>
            <a:r>
              <a:rPr lang="fi-FI" dirty="0" err="1"/>
              <a:t>fully</a:t>
            </a:r>
            <a:r>
              <a:rPr lang="fi-FI" dirty="0"/>
              <a:t> </a:t>
            </a:r>
            <a:r>
              <a:rPr lang="fi-FI" dirty="0" err="1"/>
              <a:t>observable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Observer</a:t>
            </a:r>
            <a:r>
              <a:rPr lang="fi-FI" dirty="0"/>
              <a:t> </a:t>
            </a:r>
            <a:r>
              <a:rPr lang="fi-FI" dirty="0" err="1"/>
              <a:t>motion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estimated</a:t>
            </a:r>
            <a:br>
              <a:rPr lang="fi-FI" dirty="0"/>
            </a:b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en-GB" dirty="0"/>
          </a:p>
        </p:txBody>
      </p:sp>
      <p:grpSp>
        <p:nvGrpSpPr>
          <p:cNvPr id="140" name="Ryhmä 139">
            <a:extLst>
              <a:ext uri="{FF2B5EF4-FFF2-40B4-BE49-F238E27FC236}">
                <a16:creationId xmlns:a16="http://schemas.microsoft.com/office/drawing/2014/main" id="{A3C220D5-C992-43BC-8657-AA13B24C3B2D}"/>
              </a:ext>
            </a:extLst>
          </p:cNvPr>
          <p:cNvGrpSpPr/>
          <p:nvPr/>
        </p:nvGrpSpPr>
        <p:grpSpPr>
          <a:xfrm>
            <a:off x="5946186" y="653805"/>
            <a:ext cx="5749710" cy="5765283"/>
            <a:chOff x="963168" y="425205"/>
            <a:chExt cx="5749710" cy="5765283"/>
          </a:xfrm>
        </p:grpSpPr>
        <p:sp>
          <p:nvSpPr>
            <p:cNvPr id="125" name="Vapaamuotoinen: Muoto 124">
              <a:extLst>
                <a:ext uri="{FF2B5EF4-FFF2-40B4-BE49-F238E27FC236}">
                  <a16:creationId xmlns:a16="http://schemas.microsoft.com/office/drawing/2014/main" id="{B210A138-EBC6-49B5-B3EA-551CFD5CF029}"/>
                </a:ext>
              </a:extLst>
            </p:cNvPr>
            <p:cNvSpPr/>
            <p:nvPr/>
          </p:nvSpPr>
          <p:spPr>
            <a:xfrm>
              <a:off x="969264" y="457200"/>
              <a:ext cx="667512" cy="1344168"/>
            </a:xfrm>
            <a:custGeom>
              <a:avLst/>
              <a:gdLst>
                <a:gd name="connsiteX0" fmla="*/ 667512 w 667512"/>
                <a:gd name="connsiteY0" fmla="*/ 1088136 h 1344168"/>
                <a:gd name="connsiteX1" fmla="*/ 219456 w 667512"/>
                <a:gd name="connsiteY1" fmla="*/ 0 h 1344168"/>
                <a:gd name="connsiteX2" fmla="*/ 0 w 667512"/>
                <a:gd name="connsiteY2" fmla="*/ 0 h 1344168"/>
                <a:gd name="connsiteX3" fmla="*/ 0 w 667512"/>
                <a:gd name="connsiteY3" fmla="*/ 868680 h 1344168"/>
                <a:gd name="connsiteX4" fmla="*/ 219456 w 667512"/>
                <a:gd name="connsiteY4" fmla="*/ 1344168 h 1344168"/>
                <a:gd name="connsiteX5" fmla="*/ 219456 w 667512"/>
                <a:gd name="connsiteY5" fmla="*/ 1097280 h 1344168"/>
                <a:gd name="connsiteX6" fmla="*/ 667512 w 667512"/>
                <a:gd name="connsiteY6" fmla="*/ 1088136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512" h="1344168">
                  <a:moveTo>
                    <a:pt x="667512" y="1088136"/>
                  </a:moveTo>
                  <a:lnTo>
                    <a:pt x="219456" y="0"/>
                  </a:lnTo>
                  <a:lnTo>
                    <a:pt x="0" y="0"/>
                  </a:lnTo>
                  <a:lnTo>
                    <a:pt x="0" y="868680"/>
                  </a:lnTo>
                  <a:lnTo>
                    <a:pt x="219456" y="1344168"/>
                  </a:lnTo>
                  <a:lnTo>
                    <a:pt x="219456" y="1097280"/>
                  </a:lnTo>
                  <a:lnTo>
                    <a:pt x="667512" y="10881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Vapaamuotoinen: Muoto 121">
              <a:extLst>
                <a:ext uri="{FF2B5EF4-FFF2-40B4-BE49-F238E27FC236}">
                  <a16:creationId xmlns:a16="http://schemas.microsoft.com/office/drawing/2014/main" id="{2355BFA5-1C96-410F-8F14-25FDDFAC4A64}"/>
                </a:ext>
              </a:extLst>
            </p:cNvPr>
            <p:cNvSpPr/>
            <p:nvPr/>
          </p:nvSpPr>
          <p:spPr>
            <a:xfrm>
              <a:off x="2532888" y="438912"/>
              <a:ext cx="228600" cy="1572768"/>
            </a:xfrm>
            <a:custGeom>
              <a:avLst/>
              <a:gdLst>
                <a:gd name="connsiteX0" fmla="*/ 0 w 228600"/>
                <a:gd name="connsiteY0" fmla="*/ 1563624 h 1572768"/>
                <a:gd name="connsiteX1" fmla="*/ 0 w 228600"/>
                <a:gd name="connsiteY1" fmla="*/ 0 h 1572768"/>
                <a:gd name="connsiteX2" fmla="*/ 219456 w 228600"/>
                <a:gd name="connsiteY2" fmla="*/ 27432 h 1572768"/>
                <a:gd name="connsiteX3" fmla="*/ 228600 w 228600"/>
                <a:gd name="connsiteY3" fmla="*/ 1572768 h 1572768"/>
                <a:gd name="connsiteX4" fmla="*/ 0 w 228600"/>
                <a:gd name="connsiteY4" fmla="*/ 1563624 h 15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572768">
                  <a:moveTo>
                    <a:pt x="0" y="1563624"/>
                  </a:moveTo>
                  <a:lnTo>
                    <a:pt x="0" y="0"/>
                  </a:lnTo>
                  <a:lnTo>
                    <a:pt x="219456" y="27432"/>
                  </a:lnTo>
                  <a:lnTo>
                    <a:pt x="228600" y="1572768"/>
                  </a:lnTo>
                  <a:lnTo>
                    <a:pt x="0" y="15636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Vapaamuotoinen: Muoto 115">
              <a:extLst>
                <a:ext uri="{FF2B5EF4-FFF2-40B4-BE49-F238E27FC236}">
                  <a16:creationId xmlns:a16="http://schemas.microsoft.com/office/drawing/2014/main" id="{4DEE6C83-C28E-408C-91B5-6148AF147EA0}"/>
                </a:ext>
              </a:extLst>
            </p:cNvPr>
            <p:cNvSpPr/>
            <p:nvPr/>
          </p:nvSpPr>
          <p:spPr>
            <a:xfrm>
              <a:off x="3191255" y="426720"/>
              <a:ext cx="1993385" cy="1127760"/>
            </a:xfrm>
            <a:custGeom>
              <a:avLst/>
              <a:gdLst>
                <a:gd name="connsiteX0" fmla="*/ 0 w 1956816"/>
                <a:gd name="connsiteY0" fmla="*/ 667512 h 1124712"/>
                <a:gd name="connsiteX1" fmla="*/ 128016 w 1956816"/>
                <a:gd name="connsiteY1" fmla="*/ 0 h 1124712"/>
                <a:gd name="connsiteX2" fmla="*/ 1956816 w 1956816"/>
                <a:gd name="connsiteY2" fmla="*/ 27432 h 1124712"/>
                <a:gd name="connsiteX3" fmla="*/ 1344168 w 1956816"/>
                <a:gd name="connsiteY3" fmla="*/ 1124712 h 1124712"/>
                <a:gd name="connsiteX4" fmla="*/ 1353312 w 1956816"/>
                <a:gd name="connsiteY4" fmla="*/ 896112 h 1124712"/>
                <a:gd name="connsiteX5" fmla="*/ 676656 w 1956816"/>
                <a:gd name="connsiteY5" fmla="*/ 896112 h 1124712"/>
                <a:gd name="connsiteX6" fmla="*/ 676656 w 1956816"/>
                <a:gd name="connsiteY6" fmla="*/ 676656 h 1124712"/>
                <a:gd name="connsiteX7" fmla="*/ 0 w 1956816"/>
                <a:gd name="connsiteY7" fmla="*/ 667512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6816" h="1124712">
                  <a:moveTo>
                    <a:pt x="0" y="667512"/>
                  </a:moveTo>
                  <a:lnTo>
                    <a:pt x="128016" y="0"/>
                  </a:lnTo>
                  <a:lnTo>
                    <a:pt x="1956816" y="27432"/>
                  </a:lnTo>
                  <a:lnTo>
                    <a:pt x="1344168" y="1124712"/>
                  </a:lnTo>
                  <a:lnTo>
                    <a:pt x="1353312" y="896112"/>
                  </a:lnTo>
                  <a:lnTo>
                    <a:pt x="676656" y="896112"/>
                  </a:lnTo>
                  <a:lnTo>
                    <a:pt x="676656" y="676656"/>
                  </a:lnTo>
                  <a:lnTo>
                    <a:pt x="0" y="66751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Vapaamuotoinen: Muoto 114">
              <a:extLst>
                <a:ext uri="{FF2B5EF4-FFF2-40B4-BE49-F238E27FC236}">
                  <a16:creationId xmlns:a16="http://schemas.microsoft.com/office/drawing/2014/main" id="{2E951756-60F5-43EA-8F64-58B4ABFF2A59}"/>
                </a:ext>
              </a:extLst>
            </p:cNvPr>
            <p:cNvSpPr/>
            <p:nvPr/>
          </p:nvSpPr>
          <p:spPr>
            <a:xfrm>
              <a:off x="969264" y="429768"/>
              <a:ext cx="5696712" cy="5760720"/>
            </a:xfrm>
            <a:custGeom>
              <a:avLst/>
              <a:gdLst>
                <a:gd name="connsiteX0" fmla="*/ 0 w 5696712"/>
                <a:gd name="connsiteY0" fmla="*/ 2048256 h 5760720"/>
                <a:gd name="connsiteX1" fmla="*/ 1691640 w 5696712"/>
                <a:gd name="connsiteY1" fmla="*/ 3840480 h 5760720"/>
                <a:gd name="connsiteX2" fmla="*/ 5568696 w 5696712"/>
                <a:gd name="connsiteY2" fmla="*/ 0 h 5760720"/>
                <a:gd name="connsiteX3" fmla="*/ 5696712 w 5696712"/>
                <a:gd name="connsiteY3" fmla="*/ 0 h 5760720"/>
                <a:gd name="connsiteX4" fmla="*/ 5696712 w 5696712"/>
                <a:gd name="connsiteY4" fmla="*/ 5733288 h 5760720"/>
                <a:gd name="connsiteX5" fmla="*/ 0 w 5696712"/>
                <a:gd name="connsiteY5" fmla="*/ 5760720 h 5760720"/>
                <a:gd name="connsiteX6" fmla="*/ 0 w 5696712"/>
                <a:gd name="connsiteY6" fmla="*/ 2048256 h 57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6712" h="5760720">
                  <a:moveTo>
                    <a:pt x="0" y="2048256"/>
                  </a:moveTo>
                  <a:lnTo>
                    <a:pt x="1691640" y="3840480"/>
                  </a:lnTo>
                  <a:lnTo>
                    <a:pt x="5568696" y="0"/>
                  </a:lnTo>
                  <a:lnTo>
                    <a:pt x="5696712" y="0"/>
                  </a:lnTo>
                  <a:lnTo>
                    <a:pt x="5696712" y="5733288"/>
                  </a:lnTo>
                  <a:lnTo>
                    <a:pt x="0" y="5760720"/>
                  </a:lnTo>
                  <a:lnTo>
                    <a:pt x="0" y="204825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Suorakulmio 3">
              <a:extLst>
                <a:ext uri="{FF2B5EF4-FFF2-40B4-BE49-F238E27FC236}">
                  <a16:creationId xmlns:a16="http://schemas.microsoft.com/office/drawing/2014/main" id="{75C1D488-28B8-4E85-8842-26DF86732CC1}"/>
                </a:ext>
              </a:extLst>
            </p:cNvPr>
            <p:cNvSpPr/>
            <p:nvPr/>
          </p:nvSpPr>
          <p:spPr>
            <a:xfrm>
              <a:off x="969264" y="438912"/>
              <a:ext cx="5696712" cy="5696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CAEA8967-1822-48F2-8BAA-FBCE4A133E1E}"/>
                </a:ext>
              </a:extLst>
            </p:cNvPr>
            <p:cNvCxnSpPr/>
            <p:nvPr/>
          </p:nvCxnSpPr>
          <p:spPr>
            <a:xfrm>
              <a:off x="118872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F000516C-3DD6-473A-B815-FE1A79EC2239}"/>
                </a:ext>
              </a:extLst>
            </p:cNvPr>
            <p:cNvCxnSpPr/>
            <p:nvPr/>
          </p:nvCxnSpPr>
          <p:spPr>
            <a:xfrm>
              <a:off x="14142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DF86A9AE-7EDD-430B-9FF6-1573D247F806}"/>
                </a:ext>
              </a:extLst>
            </p:cNvPr>
            <p:cNvCxnSpPr/>
            <p:nvPr/>
          </p:nvCxnSpPr>
          <p:spPr>
            <a:xfrm>
              <a:off x="16428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7ECD47AE-6A0F-4996-8134-59F986E1D6F2}"/>
                </a:ext>
              </a:extLst>
            </p:cNvPr>
            <p:cNvCxnSpPr/>
            <p:nvPr/>
          </p:nvCxnSpPr>
          <p:spPr>
            <a:xfrm>
              <a:off x="186232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0B45F3C9-7E39-445F-AB42-5EEB84124F20}"/>
                </a:ext>
              </a:extLst>
            </p:cNvPr>
            <p:cNvCxnSpPr/>
            <p:nvPr/>
          </p:nvCxnSpPr>
          <p:spPr>
            <a:xfrm>
              <a:off x="20878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9F0C488D-604D-4250-AA90-8E1C9C822FE3}"/>
                </a:ext>
              </a:extLst>
            </p:cNvPr>
            <p:cNvCxnSpPr/>
            <p:nvPr/>
          </p:nvCxnSpPr>
          <p:spPr>
            <a:xfrm>
              <a:off x="23164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3D831896-ECDB-44F9-9FD7-34D36AB3ADB3}"/>
                </a:ext>
              </a:extLst>
            </p:cNvPr>
            <p:cNvCxnSpPr/>
            <p:nvPr/>
          </p:nvCxnSpPr>
          <p:spPr>
            <a:xfrm>
              <a:off x="2529840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2C779E-DFFA-41C7-856F-3A0512D11EBD}"/>
                </a:ext>
              </a:extLst>
            </p:cNvPr>
            <p:cNvCxnSpPr/>
            <p:nvPr/>
          </p:nvCxnSpPr>
          <p:spPr>
            <a:xfrm>
              <a:off x="27553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5429A7B2-7728-4A50-A64B-04D73EA8488D}"/>
                </a:ext>
              </a:extLst>
            </p:cNvPr>
            <p:cNvCxnSpPr/>
            <p:nvPr/>
          </p:nvCxnSpPr>
          <p:spPr>
            <a:xfrm>
              <a:off x="29839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FA2D6ED4-0D98-436B-8AD2-B9FB1A6D5F98}"/>
                </a:ext>
              </a:extLst>
            </p:cNvPr>
            <p:cNvCxnSpPr/>
            <p:nvPr/>
          </p:nvCxnSpPr>
          <p:spPr>
            <a:xfrm>
              <a:off x="320344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uora yhdysviiva 15">
              <a:extLst>
                <a:ext uri="{FF2B5EF4-FFF2-40B4-BE49-F238E27FC236}">
                  <a16:creationId xmlns:a16="http://schemas.microsoft.com/office/drawing/2014/main" id="{91F50FD4-3A03-4009-9CEA-CC1707ED7A9D}"/>
                </a:ext>
              </a:extLst>
            </p:cNvPr>
            <p:cNvCxnSpPr/>
            <p:nvPr/>
          </p:nvCxnSpPr>
          <p:spPr>
            <a:xfrm>
              <a:off x="34290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3F819B41-83F3-45E4-8E05-421E50DF8D53}"/>
                </a:ext>
              </a:extLst>
            </p:cNvPr>
            <p:cNvCxnSpPr/>
            <p:nvPr/>
          </p:nvCxnSpPr>
          <p:spPr>
            <a:xfrm>
              <a:off x="36576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uora yhdysviiva 17">
              <a:extLst>
                <a:ext uri="{FF2B5EF4-FFF2-40B4-BE49-F238E27FC236}">
                  <a16:creationId xmlns:a16="http://schemas.microsoft.com/office/drawing/2014/main" id="{88C3F3DF-26DB-41EB-A698-187B9D767053}"/>
                </a:ext>
              </a:extLst>
            </p:cNvPr>
            <p:cNvCxnSpPr/>
            <p:nvPr/>
          </p:nvCxnSpPr>
          <p:spPr>
            <a:xfrm>
              <a:off x="387400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uora yhdysviiva 18">
              <a:extLst>
                <a:ext uri="{FF2B5EF4-FFF2-40B4-BE49-F238E27FC236}">
                  <a16:creationId xmlns:a16="http://schemas.microsoft.com/office/drawing/2014/main" id="{D08B20C4-B5B1-466C-8A10-5B4F5D0FE3D4}"/>
                </a:ext>
              </a:extLst>
            </p:cNvPr>
            <p:cNvCxnSpPr/>
            <p:nvPr/>
          </p:nvCxnSpPr>
          <p:spPr>
            <a:xfrm>
              <a:off x="40995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uora yhdysviiva 19">
              <a:extLst>
                <a:ext uri="{FF2B5EF4-FFF2-40B4-BE49-F238E27FC236}">
                  <a16:creationId xmlns:a16="http://schemas.microsoft.com/office/drawing/2014/main" id="{DDB60D87-FC38-4397-B505-7BD0CEDA6185}"/>
                </a:ext>
              </a:extLst>
            </p:cNvPr>
            <p:cNvCxnSpPr/>
            <p:nvPr/>
          </p:nvCxnSpPr>
          <p:spPr>
            <a:xfrm>
              <a:off x="43281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yhdysviiva 20">
              <a:extLst>
                <a:ext uri="{FF2B5EF4-FFF2-40B4-BE49-F238E27FC236}">
                  <a16:creationId xmlns:a16="http://schemas.microsoft.com/office/drawing/2014/main" id="{A4FCDADB-1B3A-47A2-A6E4-412B5EEB46C7}"/>
                </a:ext>
              </a:extLst>
            </p:cNvPr>
            <p:cNvCxnSpPr/>
            <p:nvPr/>
          </p:nvCxnSpPr>
          <p:spPr>
            <a:xfrm>
              <a:off x="4547616" y="45110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uora yhdysviiva 21">
              <a:extLst>
                <a:ext uri="{FF2B5EF4-FFF2-40B4-BE49-F238E27FC236}">
                  <a16:creationId xmlns:a16="http://schemas.microsoft.com/office/drawing/2014/main" id="{CA6A58D0-70E0-4404-93BB-BF6F56BA59B0}"/>
                </a:ext>
              </a:extLst>
            </p:cNvPr>
            <p:cNvCxnSpPr/>
            <p:nvPr/>
          </p:nvCxnSpPr>
          <p:spPr>
            <a:xfrm>
              <a:off x="47731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yhdysviiva 22">
              <a:extLst>
                <a:ext uri="{FF2B5EF4-FFF2-40B4-BE49-F238E27FC236}">
                  <a16:creationId xmlns:a16="http://schemas.microsoft.com/office/drawing/2014/main" id="{4BEBA6DB-6B0D-4419-8193-3047968B65C7}"/>
                </a:ext>
              </a:extLst>
            </p:cNvPr>
            <p:cNvCxnSpPr/>
            <p:nvPr/>
          </p:nvCxnSpPr>
          <p:spPr>
            <a:xfrm>
              <a:off x="50017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479F3D5A-E5C7-4944-BD5E-C0D47DD1F8E2}"/>
                </a:ext>
              </a:extLst>
            </p:cNvPr>
            <p:cNvCxnSpPr/>
            <p:nvPr/>
          </p:nvCxnSpPr>
          <p:spPr>
            <a:xfrm>
              <a:off x="521512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uora yhdysviiva 24">
              <a:extLst>
                <a:ext uri="{FF2B5EF4-FFF2-40B4-BE49-F238E27FC236}">
                  <a16:creationId xmlns:a16="http://schemas.microsoft.com/office/drawing/2014/main" id="{DD9B52DD-0EDC-444D-8DA5-D07F1E8BE446}"/>
                </a:ext>
              </a:extLst>
            </p:cNvPr>
            <p:cNvCxnSpPr/>
            <p:nvPr/>
          </p:nvCxnSpPr>
          <p:spPr>
            <a:xfrm>
              <a:off x="54406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uora yhdysviiva 25">
              <a:extLst>
                <a:ext uri="{FF2B5EF4-FFF2-40B4-BE49-F238E27FC236}">
                  <a16:creationId xmlns:a16="http://schemas.microsoft.com/office/drawing/2014/main" id="{62E02E85-F7E9-45B7-957D-ABE58490D34E}"/>
                </a:ext>
              </a:extLst>
            </p:cNvPr>
            <p:cNvCxnSpPr/>
            <p:nvPr/>
          </p:nvCxnSpPr>
          <p:spPr>
            <a:xfrm>
              <a:off x="56692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uora yhdysviiva 26">
              <a:extLst>
                <a:ext uri="{FF2B5EF4-FFF2-40B4-BE49-F238E27FC236}">
                  <a16:creationId xmlns:a16="http://schemas.microsoft.com/office/drawing/2014/main" id="{ED6656A7-52EA-4082-8FC1-E741928C0464}"/>
                </a:ext>
              </a:extLst>
            </p:cNvPr>
            <p:cNvCxnSpPr/>
            <p:nvPr/>
          </p:nvCxnSpPr>
          <p:spPr>
            <a:xfrm>
              <a:off x="5888736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uora yhdysviiva 27">
              <a:extLst>
                <a:ext uri="{FF2B5EF4-FFF2-40B4-BE49-F238E27FC236}">
                  <a16:creationId xmlns:a16="http://schemas.microsoft.com/office/drawing/2014/main" id="{A6F5D81F-CBCB-4531-8489-7C8C6103FFB0}"/>
                </a:ext>
              </a:extLst>
            </p:cNvPr>
            <p:cNvCxnSpPr/>
            <p:nvPr/>
          </p:nvCxnSpPr>
          <p:spPr>
            <a:xfrm>
              <a:off x="61142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uora yhdysviiva 28">
              <a:extLst>
                <a:ext uri="{FF2B5EF4-FFF2-40B4-BE49-F238E27FC236}">
                  <a16:creationId xmlns:a16="http://schemas.microsoft.com/office/drawing/2014/main" id="{7CAA9316-AEEA-4E92-A2B5-E5C5A5C8C5A0}"/>
                </a:ext>
              </a:extLst>
            </p:cNvPr>
            <p:cNvCxnSpPr/>
            <p:nvPr/>
          </p:nvCxnSpPr>
          <p:spPr>
            <a:xfrm>
              <a:off x="63428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uora yhdysviiva 55">
              <a:extLst>
                <a:ext uri="{FF2B5EF4-FFF2-40B4-BE49-F238E27FC236}">
                  <a16:creationId xmlns:a16="http://schemas.microsoft.com/office/drawing/2014/main" id="{32A1A1F6-2C28-4569-800E-7C4D72971E2C}"/>
                </a:ext>
              </a:extLst>
            </p:cNvPr>
            <p:cNvCxnSpPr/>
            <p:nvPr/>
          </p:nvCxnSpPr>
          <p:spPr>
            <a:xfrm>
              <a:off x="969264" y="658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uora yhdysviiva 56">
              <a:extLst>
                <a:ext uri="{FF2B5EF4-FFF2-40B4-BE49-F238E27FC236}">
                  <a16:creationId xmlns:a16="http://schemas.microsoft.com/office/drawing/2014/main" id="{7EAF04E0-A0D2-46AA-801B-09A663E40701}"/>
                </a:ext>
              </a:extLst>
            </p:cNvPr>
            <p:cNvCxnSpPr/>
            <p:nvPr/>
          </p:nvCxnSpPr>
          <p:spPr>
            <a:xfrm>
              <a:off x="992124" y="88252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uora yhdysviiva 57">
              <a:extLst>
                <a:ext uri="{FF2B5EF4-FFF2-40B4-BE49-F238E27FC236}">
                  <a16:creationId xmlns:a16="http://schemas.microsoft.com/office/drawing/2014/main" id="{58F2E9C6-8354-4D74-8071-2BE07600BA8E}"/>
                </a:ext>
              </a:extLst>
            </p:cNvPr>
            <p:cNvCxnSpPr/>
            <p:nvPr/>
          </p:nvCxnSpPr>
          <p:spPr>
            <a:xfrm>
              <a:off x="972312" y="11186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uora yhdysviiva 58">
              <a:extLst>
                <a:ext uri="{FF2B5EF4-FFF2-40B4-BE49-F238E27FC236}">
                  <a16:creationId xmlns:a16="http://schemas.microsoft.com/office/drawing/2014/main" id="{09CE2B70-260F-4AF6-801B-65FE9990827E}"/>
                </a:ext>
              </a:extLst>
            </p:cNvPr>
            <p:cNvCxnSpPr/>
            <p:nvPr/>
          </p:nvCxnSpPr>
          <p:spPr>
            <a:xfrm>
              <a:off x="975360" y="133197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uora yhdysviiva 59">
              <a:extLst>
                <a:ext uri="{FF2B5EF4-FFF2-40B4-BE49-F238E27FC236}">
                  <a16:creationId xmlns:a16="http://schemas.microsoft.com/office/drawing/2014/main" id="{CD4CF4FE-CAF2-4C16-8549-AF97BF8F3F29}"/>
                </a:ext>
              </a:extLst>
            </p:cNvPr>
            <p:cNvCxnSpPr/>
            <p:nvPr/>
          </p:nvCxnSpPr>
          <p:spPr>
            <a:xfrm>
              <a:off x="972312" y="155752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uora yhdysviiva 60">
              <a:extLst>
                <a:ext uri="{FF2B5EF4-FFF2-40B4-BE49-F238E27FC236}">
                  <a16:creationId xmlns:a16="http://schemas.microsoft.com/office/drawing/2014/main" id="{3EC42A2D-27D1-4B82-BDFE-B3BB79B7CBED}"/>
                </a:ext>
              </a:extLst>
            </p:cNvPr>
            <p:cNvCxnSpPr/>
            <p:nvPr/>
          </p:nvCxnSpPr>
          <p:spPr>
            <a:xfrm>
              <a:off x="978408" y="179222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uora yhdysviiva 61">
              <a:extLst>
                <a:ext uri="{FF2B5EF4-FFF2-40B4-BE49-F238E27FC236}">
                  <a16:creationId xmlns:a16="http://schemas.microsoft.com/office/drawing/2014/main" id="{1A333466-7689-48CF-B062-5E7C5DC8CE59}"/>
                </a:ext>
              </a:extLst>
            </p:cNvPr>
            <p:cNvCxnSpPr/>
            <p:nvPr/>
          </p:nvCxnSpPr>
          <p:spPr>
            <a:xfrm>
              <a:off x="975360" y="200863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uora yhdysviiva 62">
              <a:extLst>
                <a:ext uri="{FF2B5EF4-FFF2-40B4-BE49-F238E27FC236}">
                  <a16:creationId xmlns:a16="http://schemas.microsoft.com/office/drawing/2014/main" id="{BB5EB751-3D32-4A25-85D8-3636E9B908DE}"/>
                </a:ext>
              </a:extLst>
            </p:cNvPr>
            <p:cNvCxnSpPr/>
            <p:nvPr/>
          </p:nvCxnSpPr>
          <p:spPr>
            <a:xfrm>
              <a:off x="1016166" y="225246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uora yhdysviiva 63">
              <a:extLst>
                <a:ext uri="{FF2B5EF4-FFF2-40B4-BE49-F238E27FC236}">
                  <a16:creationId xmlns:a16="http://schemas.microsoft.com/office/drawing/2014/main" id="{DC901230-F49B-44FA-90E9-CF3269F33EB3}"/>
                </a:ext>
              </a:extLst>
            </p:cNvPr>
            <p:cNvCxnSpPr/>
            <p:nvPr/>
          </p:nvCxnSpPr>
          <p:spPr>
            <a:xfrm>
              <a:off x="978408" y="246888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uora yhdysviiva 64">
              <a:extLst>
                <a:ext uri="{FF2B5EF4-FFF2-40B4-BE49-F238E27FC236}">
                  <a16:creationId xmlns:a16="http://schemas.microsoft.com/office/drawing/2014/main" id="{A0AEA378-ACD3-4B68-87C6-08F3E8EFDA4E}"/>
                </a:ext>
              </a:extLst>
            </p:cNvPr>
            <p:cNvCxnSpPr/>
            <p:nvPr/>
          </p:nvCxnSpPr>
          <p:spPr>
            <a:xfrm>
              <a:off x="981456" y="268224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uora yhdysviiva 65">
              <a:extLst>
                <a:ext uri="{FF2B5EF4-FFF2-40B4-BE49-F238E27FC236}">
                  <a16:creationId xmlns:a16="http://schemas.microsoft.com/office/drawing/2014/main" id="{9FFE2B17-8EAE-4951-9A38-30B3D9C56BA7}"/>
                </a:ext>
              </a:extLst>
            </p:cNvPr>
            <p:cNvCxnSpPr/>
            <p:nvPr/>
          </p:nvCxnSpPr>
          <p:spPr>
            <a:xfrm>
              <a:off x="978408" y="29077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uora yhdysviiva 66">
              <a:extLst>
                <a:ext uri="{FF2B5EF4-FFF2-40B4-BE49-F238E27FC236}">
                  <a16:creationId xmlns:a16="http://schemas.microsoft.com/office/drawing/2014/main" id="{60670401-3E6B-48C3-A156-6FAEC4BB8534}"/>
                </a:ext>
              </a:extLst>
            </p:cNvPr>
            <p:cNvCxnSpPr/>
            <p:nvPr/>
          </p:nvCxnSpPr>
          <p:spPr>
            <a:xfrm>
              <a:off x="984504" y="314248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uora yhdysviiva 67">
              <a:extLst>
                <a:ext uri="{FF2B5EF4-FFF2-40B4-BE49-F238E27FC236}">
                  <a16:creationId xmlns:a16="http://schemas.microsoft.com/office/drawing/2014/main" id="{796FCCE4-8410-46E7-8AF0-62BA090AC99D}"/>
                </a:ext>
              </a:extLst>
            </p:cNvPr>
            <p:cNvCxnSpPr/>
            <p:nvPr/>
          </p:nvCxnSpPr>
          <p:spPr>
            <a:xfrm>
              <a:off x="966216" y="336194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uora yhdysviiva 68">
              <a:extLst>
                <a:ext uri="{FF2B5EF4-FFF2-40B4-BE49-F238E27FC236}">
                  <a16:creationId xmlns:a16="http://schemas.microsoft.com/office/drawing/2014/main" id="{A345D741-2B8A-4FA2-92E3-A9A182299F6E}"/>
                </a:ext>
              </a:extLst>
            </p:cNvPr>
            <p:cNvCxnSpPr/>
            <p:nvPr/>
          </p:nvCxnSpPr>
          <p:spPr>
            <a:xfrm>
              <a:off x="963168" y="358749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uora yhdysviiva 69">
              <a:extLst>
                <a:ext uri="{FF2B5EF4-FFF2-40B4-BE49-F238E27FC236}">
                  <a16:creationId xmlns:a16="http://schemas.microsoft.com/office/drawing/2014/main" id="{389F6FDA-ACE2-4B62-B225-254A7E480792}"/>
                </a:ext>
              </a:extLst>
            </p:cNvPr>
            <p:cNvCxnSpPr/>
            <p:nvPr/>
          </p:nvCxnSpPr>
          <p:spPr>
            <a:xfrm>
              <a:off x="969264" y="38221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uora yhdysviiva 70">
              <a:extLst>
                <a:ext uri="{FF2B5EF4-FFF2-40B4-BE49-F238E27FC236}">
                  <a16:creationId xmlns:a16="http://schemas.microsoft.com/office/drawing/2014/main" id="{66698353-C7AB-4ED3-BCCA-F22F7FBBD0F4}"/>
                </a:ext>
              </a:extLst>
            </p:cNvPr>
            <p:cNvCxnSpPr/>
            <p:nvPr/>
          </p:nvCxnSpPr>
          <p:spPr>
            <a:xfrm>
              <a:off x="972312" y="403555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uora yhdysviiva 71">
              <a:extLst>
                <a:ext uri="{FF2B5EF4-FFF2-40B4-BE49-F238E27FC236}">
                  <a16:creationId xmlns:a16="http://schemas.microsoft.com/office/drawing/2014/main" id="{46134C21-2D39-419F-A9A5-823590358214}"/>
                </a:ext>
              </a:extLst>
            </p:cNvPr>
            <p:cNvCxnSpPr/>
            <p:nvPr/>
          </p:nvCxnSpPr>
          <p:spPr>
            <a:xfrm>
              <a:off x="969264" y="426110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uora yhdysviiva 72">
              <a:extLst>
                <a:ext uri="{FF2B5EF4-FFF2-40B4-BE49-F238E27FC236}">
                  <a16:creationId xmlns:a16="http://schemas.microsoft.com/office/drawing/2014/main" id="{25CCB9D6-5A26-4214-9C56-8161246AD570}"/>
                </a:ext>
              </a:extLst>
            </p:cNvPr>
            <p:cNvCxnSpPr/>
            <p:nvPr/>
          </p:nvCxnSpPr>
          <p:spPr>
            <a:xfrm>
              <a:off x="975360" y="449580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uora yhdysviiva 73">
              <a:extLst>
                <a:ext uri="{FF2B5EF4-FFF2-40B4-BE49-F238E27FC236}">
                  <a16:creationId xmlns:a16="http://schemas.microsoft.com/office/drawing/2014/main" id="{86F86F89-D2AD-4649-8234-35748FFB5785}"/>
                </a:ext>
              </a:extLst>
            </p:cNvPr>
            <p:cNvCxnSpPr/>
            <p:nvPr/>
          </p:nvCxnSpPr>
          <p:spPr>
            <a:xfrm>
              <a:off x="972312" y="471220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uora yhdysviiva 74">
              <a:extLst>
                <a:ext uri="{FF2B5EF4-FFF2-40B4-BE49-F238E27FC236}">
                  <a16:creationId xmlns:a16="http://schemas.microsoft.com/office/drawing/2014/main" id="{BEE1C0B6-E6A6-4258-B3AB-EF6028AF1DFA}"/>
                </a:ext>
              </a:extLst>
            </p:cNvPr>
            <p:cNvCxnSpPr/>
            <p:nvPr/>
          </p:nvCxnSpPr>
          <p:spPr>
            <a:xfrm>
              <a:off x="969264" y="493776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uora yhdysviiva 75">
              <a:extLst>
                <a:ext uri="{FF2B5EF4-FFF2-40B4-BE49-F238E27FC236}">
                  <a16:creationId xmlns:a16="http://schemas.microsoft.com/office/drawing/2014/main" id="{74190112-7FFC-4A8A-8F64-FC21B5CBD9E8}"/>
                </a:ext>
              </a:extLst>
            </p:cNvPr>
            <p:cNvCxnSpPr/>
            <p:nvPr/>
          </p:nvCxnSpPr>
          <p:spPr>
            <a:xfrm>
              <a:off x="975360" y="517245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uora yhdysviiva 76">
              <a:extLst>
                <a:ext uri="{FF2B5EF4-FFF2-40B4-BE49-F238E27FC236}">
                  <a16:creationId xmlns:a16="http://schemas.microsoft.com/office/drawing/2014/main" id="{8F1F605B-628C-4CA2-8CCC-17246C43307F}"/>
                </a:ext>
              </a:extLst>
            </p:cNvPr>
            <p:cNvCxnSpPr/>
            <p:nvPr/>
          </p:nvCxnSpPr>
          <p:spPr>
            <a:xfrm>
              <a:off x="978408" y="53858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uora yhdysviiva 77">
              <a:extLst>
                <a:ext uri="{FF2B5EF4-FFF2-40B4-BE49-F238E27FC236}">
                  <a16:creationId xmlns:a16="http://schemas.microsoft.com/office/drawing/2014/main" id="{99E53995-B21C-462A-A6AD-E639D9790F6D}"/>
                </a:ext>
              </a:extLst>
            </p:cNvPr>
            <p:cNvCxnSpPr/>
            <p:nvPr/>
          </p:nvCxnSpPr>
          <p:spPr>
            <a:xfrm>
              <a:off x="975360" y="5611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uora yhdysviiva 78">
              <a:extLst>
                <a:ext uri="{FF2B5EF4-FFF2-40B4-BE49-F238E27FC236}">
                  <a16:creationId xmlns:a16="http://schemas.microsoft.com/office/drawing/2014/main" id="{3E9EE556-AEE7-472C-87DC-534610C89A84}"/>
                </a:ext>
              </a:extLst>
            </p:cNvPr>
            <p:cNvCxnSpPr/>
            <p:nvPr/>
          </p:nvCxnSpPr>
          <p:spPr>
            <a:xfrm>
              <a:off x="981456" y="584606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Suorakulmio 90">
              <a:extLst>
                <a:ext uri="{FF2B5EF4-FFF2-40B4-BE49-F238E27FC236}">
                  <a16:creationId xmlns:a16="http://schemas.microsoft.com/office/drawing/2014/main" id="{5C081B8D-C09A-4B4E-ADB2-230DD0A72502}"/>
                </a:ext>
              </a:extLst>
            </p:cNvPr>
            <p:cNvSpPr/>
            <p:nvPr/>
          </p:nvSpPr>
          <p:spPr>
            <a:xfrm>
              <a:off x="2532888" y="4257803"/>
              <a:ext cx="225551" cy="2346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Suorakulmio 99">
              <a:extLst>
                <a:ext uri="{FF2B5EF4-FFF2-40B4-BE49-F238E27FC236}">
                  <a16:creationId xmlns:a16="http://schemas.microsoft.com/office/drawing/2014/main" id="{FBECAF58-0D35-46C2-9868-CAA390520180}"/>
                </a:ext>
              </a:extLst>
            </p:cNvPr>
            <p:cNvSpPr/>
            <p:nvPr/>
          </p:nvSpPr>
          <p:spPr>
            <a:xfrm>
              <a:off x="3210230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Suorakulmio 100">
              <a:extLst>
                <a:ext uri="{FF2B5EF4-FFF2-40B4-BE49-F238E27FC236}">
                  <a16:creationId xmlns:a16="http://schemas.microsoft.com/office/drawing/2014/main" id="{A7848A38-79F8-4C0A-B03E-7AC0724C943F}"/>
                </a:ext>
              </a:extLst>
            </p:cNvPr>
            <p:cNvSpPr/>
            <p:nvPr/>
          </p:nvSpPr>
          <p:spPr>
            <a:xfrm>
              <a:off x="3427477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Suorakulmio 101">
              <a:extLst>
                <a:ext uri="{FF2B5EF4-FFF2-40B4-BE49-F238E27FC236}">
                  <a16:creationId xmlns:a16="http://schemas.microsoft.com/office/drawing/2014/main" id="{FFE90DB3-A7B7-4168-9856-FC8135B17040}"/>
                </a:ext>
              </a:extLst>
            </p:cNvPr>
            <p:cNvSpPr/>
            <p:nvPr/>
          </p:nvSpPr>
          <p:spPr>
            <a:xfrm>
              <a:off x="3653029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Suorakulmio 102">
              <a:extLst>
                <a:ext uri="{FF2B5EF4-FFF2-40B4-BE49-F238E27FC236}">
                  <a16:creationId xmlns:a16="http://schemas.microsoft.com/office/drawing/2014/main" id="{F301D5F9-F22F-42B1-9A46-E7E8C02A4477}"/>
                </a:ext>
              </a:extLst>
            </p:cNvPr>
            <p:cNvSpPr/>
            <p:nvPr/>
          </p:nvSpPr>
          <p:spPr>
            <a:xfrm>
              <a:off x="3865133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Suorakulmio 103">
              <a:extLst>
                <a:ext uri="{FF2B5EF4-FFF2-40B4-BE49-F238E27FC236}">
                  <a16:creationId xmlns:a16="http://schemas.microsoft.com/office/drawing/2014/main" id="{417F2650-129C-42FE-A7FF-6A111E9F5B1F}"/>
                </a:ext>
              </a:extLst>
            </p:cNvPr>
            <p:cNvSpPr/>
            <p:nvPr/>
          </p:nvSpPr>
          <p:spPr>
            <a:xfrm>
              <a:off x="4082380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Suorakulmio 104">
              <a:extLst>
                <a:ext uri="{FF2B5EF4-FFF2-40B4-BE49-F238E27FC236}">
                  <a16:creationId xmlns:a16="http://schemas.microsoft.com/office/drawing/2014/main" id="{3416751C-3FE5-442F-84D4-3529DB40041E}"/>
                </a:ext>
              </a:extLst>
            </p:cNvPr>
            <p:cNvSpPr/>
            <p:nvPr/>
          </p:nvSpPr>
          <p:spPr>
            <a:xfrm>
              <a:off x="4317076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Suorakulmio 105">
              <a:extLst>
                <a:ext uri="{FF2B5EF4-FFF2-40B4-BE49-F238E27FC236}">
                  <a16:creationId xmlns:a16="http://schemas.microsoft.com/office/drawing/2014/main" id="{1CD67B65-E466-4AB3-97D7-5D3121A65FD3}"/>
                </a:ext>
              </a:extLst>
            </p:cNvPr>
            <p:cNvSpPr/>
            <p:nvPr/>
          </p:nvSpPr>
          <p:spPr>
            <a:xfrm>
              <a:off x="1422732" y="1554480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Suorakulmio 106">
              <a:extLst>
                <a:ext uri="{FF2B5EF4-FFF2-40B4-BE49-F238E27FC236}">
                  <a16:creationId xmlns:a16="http://schemas.microsoft.com/office/drawing/2014/main" id="{0FED7BE4-EF4A-4615-BB4F-3123B68C7097}"/>
                </a:ext>
              </a:extLst>
            </p:cNvPr>
            <p:cNvSpPr/>
            <p:nvPr/>
          </p:nvSpPr>
          <p:spPr>
            <a:xfrm>
              <a:off x="2526792" y="2017776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9" name="Suora nuoliyhdysviiva 108">
              <a:extLst>
                <a:ext uri="{FF2B5EF4-FFF2-40B4-BE49-F238E27FC236}">
                  <a16:creationId xmlns:a16="http://schemas.microsoft.com/office/drawing/2014/main" id="{0BC9513A-68C4-41F2-8C5D-56475D7E6FDE}"/>
                </a:ext>
              </a:extLst>
            </p:cNvPr>
            <p:cNvCxnSpPr>
              <a:cxnSpLocks/>
              <a:stCxn id="106" idx="1"/>
            </p:cNvCxnSpPr>
            <p:nvPr/>
          </p:nvCxnSpPr>
          <p:spPr>
            <a:xfrm>
              <a:off x="1422732" y="1671825"/>
              <a:ext cx="534084" cy="219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uora nuoliyhdysviiva 111">
              <a:extLst>
                <a:ext uri="{FF2B5EF4-FFF2-40B4-BE49-F238E27FC236}">
                  <a16:creationId xmlns:a16="http://schemas.microsoft.com/office/drawing/2014/main" id="{7B425291-DB7D-4A3F-B303-3A348C7B8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504" y="1891028"/>
              <a:ext cx="684961" cy="22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Suorakulmio 118">
              <a:extLst>
                <a:ext uri="{FF2B5EF4-FFF2-40B4-BE49-F238E27FC236}">
                  <a16:creationId xmlns:a16="http://schemas.microsoft.com/office/drawing/2014/main" id="{644AB526-49A7-4716-A909-10B354BCDB2F}"/>
                </a:ext>
              </a:extLst>
            </p:cNvPr>
            <p:cNvSpPr/>
            <p:nvPr/>
          </p:nvSpPr>
          <p:spPr>
            <a:xfrm>
              <a:off x="4319016" y="647832"/>
              <a:ext cx="225551" cy="2346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Suorakulmio 122">
              <a:extLst>
                <a:ext uri="{FF2B5EF4-FFF2-40B4-BE49-F238E27FC236}">
                  <a16:creationId xmlns:a16="http://schemas.microsoft.com/office/drawing/2014/main" id="{7E4349A0-F2C3-44C9-97CA-D5FC8FE53BBB}"/>
                </a:ext>
              </a:extLst>
            </p:cNvPr>
            <p:cNvSpPr/>
            <p:nvPr/>
          </p:nvSpPr>
          <p:spPr>
            <a:xfrm>
              <a:off x="1189562" y="1551439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Suorakulmio 126">
              <a:extLst>
                <a:ext uri="{FF2B5EF4-FFF2-40B4-BE49-F238E27FC236}">
                  <a16:creationId xmlns:a16="http://schemas.microsoft.com/office/drawing/2014/main" id="{EE54B4D7-E596-431C-8A76-23F1FB5671C7}"/>
                </a:ext>
              </a:extLst>
            </p:cNvPr>
            <p:cNvSpPr/>
            <p:nvPr/>
          </p:nvSpPr>
          <p:spPr>
            <a:xfrm>
              <a:off x="1633318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Suorakulmio 127">
              <a:extLst>
                <a:ext uri="{FF2B5EF4-FFF2-40B4-BE49-F238E27FC236}">
                  <a16:creationId xmlns:a16="http://schemas.microsoft.com/office/drawing/2014/main" id="{E75084F8-C3A4-4B09-9712-0D53BF3C825D}"/>
                </a:ext>
              </a:extLst>
            </p:cNvPr>
            <p:cNvSpPr/>
            <p:nvPr/>
          </p:nvSpPr>
          <p:spPr>
            <a:xfrm>
              <a:off x="1850565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0" name="Suora yhdysviiva 129">
              <a:extLst>
                <a:ext uri="{FF2B5EF4-FFF2-40B4-BE49-F238E27FC236}">
                  <a16:creationId xmlns:a16="http://schemas.microsoft.com/office/drawing/2014/main" id="{6E429F8E-9F65-4CC8-B7CE-295525AF9E43}"/>
                </a:ext>
              </a:extLst>
            </p:cNvPr>
            <p:cNvCxnSpPr>
              <a:stCxn id="115" idx="1"/>
            </p:cNvCxnSpPr>
            <p:nvPr/>
          </p:nvCxnSpPr>
          <p:spPr>
            <a:xfrm flipV="1">
              <a:off x="2660904" y="1560628"/>
              <a:ext cx="1647027" cy="270962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uora yhdysviiva 130">
              <a:extLst>
                <a:ext uri="{FF2B5EF4-FFF2-40B4-BE49-F238E27FC236}">
                  <a16:creationId xmlns:a16="http://schemas.microsoft.com/office/drawing/2014/main" id="{016CA991-6466-450A-9E5D-CF1386A80BDE}"/>
                </a:ext>
              </a:extLst>
            </p:cNvPr>
            <p:cNvCxnSpPr>
              <a:cxnSpLocks/>
              <a:stCxn id="115" idx="1"/>
              <a:endCxn id="100" idx="2"/>
            </p:cNvCxnSpPr>
            <p:nvPr/>
          </p:nvCxnSpPr>
          <p:spPr>
            <a:xfrm flipV="1">
              <a:off x="2660904" y="1340744"/>
              <a:ext cx="662102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uora yhdysviiva 133">
              <a:extLst>
                <a:ext uri="{FF2B5EF4-FFF2-40B4-BE49-F238E27FC236}">
                  <a16:creationId xmlns:a16="http://schemas.microsoft.com/office/drawing/2014/main" id="{32D3E9AD-FFC2-46C5-BB78-32278745F00A}"/>
                </a:ext>
              </a:extLst>
            </p:cNvPr>
            <p:cNvCxnSpPr>
              <a:cxnSpLocks/>
              <a:stCxn id="115" idx="1"/>
              <a:endCxn id="127" idx="2"/>
            </p:cNvCxnSpPr>
            <p:nvPr/>
          </p:nvCxnSpPr>
          <p:spPr>
            <a:xfrm flipH="1" flipV="1">
              <a:off x="1746094" y="659895"/>
              <a:ext cx="914810" cy="361035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uora yhdysviiva 136">
              <a:extLst>
                <a:ext uri="{FF2B5EF4-FFF2-40B4-BE49-F238E27FC236}">
                  <a16:creationId xmlns:a16="http://schemas.microsoft.com/office/drawing/2014/main" id="{089C6849-0987-46F3-A67F-7E19F82F21B1}"/>
                </a:ext>
              </a:extLst>
            </p:cNvPr>
            <p:cNvCxnSpPr>
              <a:cxnSpLocks/>
              <a:stCxn id="115" idx="1"/>
              <a:endCxn id="102" idx="2"/>
            </p:cNvCxnSpPr>
            <p:nvPr/>
          </p:nvCxnSpPr>
          <p:spPr>
            <a:xfrm flipV="1">
              <a:off x="2660904" y="1340744"/>
              <a:ext cx="1104901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kstiruutu 140">
            <a:extLst>
              <a:ext uri="{FF2B5EF4-FFF2-40B4-BE49-F238E27FC236}">
                <a16:creationId xmlns:a16="http://schemas.microsoft.com/office/drawing/2014/main" id="{06BB4D9D-314D-4948-B2B8-C9BFEA8694F5}"/>
              </a:ext>
            </a:extLst>
          </p:cNvPr>
          <p:cNvSpPr txBox="1"/>
          <p:nvPr/>
        </p:nvSpPr>
        <p:spPr>
          <a:xfrm>
            <a:off x="401561" y="172987"/>
            <a:ext cx="21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World </a:t>
            </a:r>
            <a:r>
              <a:rPr lang="fi-FI" dirty="0" err="1"/>
              <a:t>representation</a:t>
            </a:r>
            <a:endParaRPr lang="en-GB" dirty="0"/>
          </a:p>
        </p:txBody>
      </p:sp>
      <p:sp>
        <p:nvSpPr>
          <p:cNvPr id="142" name="Tekstiruutu 141">
            <a:extLst>
              <a:ext uri="{FF2B5EF4-FFF2-40B4-BE49-F238E27FC236}">
                <a16:creationId xmlns:a16="http://schemas.microsoft.com/office/drawing/2014/main" id="{70C5BCCC-50DE-4B10-B010-4F357857C2BF}"/>
              </a:ext>
            </a:extLst>
          </p:cNvPr>
          <p:cNvSpPr txBox="1"/>
          <p:nvPr/>
        </p:nvSpPr>
        <p:spPr>
          <a:xfrm>
            <a:off x="5868912" y="320924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Top </a:t>
            </a:r>
            <a:r>
              <a:rPr lang="fi-FI" sz="1200" dirty="0" err="1"/>
              <a:t>view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82990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1">
            <a:extLst>
              <a:ext uri="{FF2B5EF4-FFF2-40B4-BE49-F238E27FC236}">
                <a16:creationId xmlns:a16="http://schemas.microsoft.com/office/drawing/2014/main" id="{FBC9B93E-8A5B-43A8-9B7C-B9ED840E3949}"/>
              </a:ext>
            </a:extLst>
          </p:cNvPr>
          <p:cNvGrpSpPr/>
          <p:nvPr/>
        </p:nvGrpSpPr>
        <p:grpSpPr>
          <a:xfrm>
            <a:off x="2377440" y="2060448"/>
            <a:ext cx="5568696" cy="359664"/>
            <a:chOff x="2944368" y="1755648"/>
            <a:chExt cx="5568696" cy="359664"/>
          </a:xfrm>
        </p:grpSpPr>
        <p:sp>
          <p:nvSpPr>
            <p:cNvPr id="5" name="Suorakulmio 4">
              <a:extLst>
                <a:ext uri="{FF2B5EF4-FFF2-40B4-BE49-F238E27FC236}">
                  <a16:creationId xmlns:a16="http://schemas.microsoft.com/office/drawing/2014/main" id="{43C16065-2FBB-47E9-8725-EF295CA3F40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69C7C795-78E1-4CED-9AE4-606B11E955F6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1AC3EC7A-6C65-4017-AB39-E6BB7DD5FDB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34A2A565-4DBB-464C-9265-E73B6B1E65FA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B2686DE-17CE-4068-BB24-D3CC056ADB3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2B99848D-2ABC-4A08-8CC3-2B50214BF1A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815E80D3-F938-42CE-97C8-4CB2800F91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94E3C6E8-17F1-4478-988F-27BD5315799C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06E17462-197A-4A4A-8F6F-7B4D72A5C4D4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uora yhdysviiva 15">
              <a:extLst>
                <a:ext uri="{FF2B5EF4-FFF2-40B4-BE49-F238E27FC236}">
                  <a16:creationId xmlns:a16="http://schemas.microsoft.com/office/drawing/2014/main" id="{7AC96BAF-3BF3-4BC1-B122-611B1A6A82AB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9FE7782F-C6A2-417A-BA7A-C4D0606A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uora yhdysviiva 17">
              <a:extLst>
                <a:ext uri="{FF2B5EF4-FFF2-40B4-BE49-F238E27FC236}">
                  <a16:creationId xmlns:a16="http://schemas.microsoft.com/office/drawing/2014/main" id="{70FB4868-1218-47C2-9C45-95DBE397B507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uora yhdysviiva 18">
              <a:extLst>
                <a:ext uri="{FF2B5EF4-FFF2-40B4-BE49-F238E27FC236}">
                  <a16:creationId xmlns:a16="http://schemas.microsoft.com/office/drawing/2014/main" id="{5524ECC3-7F48-46FE-9E19-8B84837E4C10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uora yhdysviiva 19">
              <a:extLst>
                <a:ext uri="{FF2B5EF4-FFF2-40B4-BE49-F238E27FC236}">
                  <a16:creationId xmlns:a16="http://schemas.microsoft.com/office/drawing/2014/main" id="{CC067A20-AA50-4CF1-BC2B-141DDE90861C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yhdysviiva 20">
              <a:extLst>
                <a:ext uri="{FF2B5EF4-FFF2-40B4-BE49-F238E27FC236}">
                  <a16:creationId xmlns:a16="http://schemas.microsoft.com/office/drawing/2014/main" id="{573E5E4D-351D-4F7C-96E1-A224738CC4C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Ryhmä 22">
            <a:extLst>
              <a:ext uri="{FF2B5EF4-FFF2-40B4-BE49-F238E27FC236}">
                <a16:creationId xmlns:a16="http://schemas.microsoft.com/office/drawing/2014/main" id="{AB4565E6-DCED-46C6-B9F2-9D84A44247CA}"/>
              </a:ext>
            </a:extLst>
          </p:cNvPr>
          <p:cNvGrpSpPr/>
          <p:nvPr/>
        </p:nvGrpSpPr>
        <p:grpSpPr>
          <a:xfrm>
            <a:off x="2377440" y="2417064"/>
            <a:ext cx="5568696" cy="359664"/>
            <a:chOff x="2944368" y="1755648"/>
            <a:chExt cx="5568696" cy="359664"/>
          </a:xfrm>
        </p:grpSpPr>
        <p:sp>
          <p:nvSpPr>
            <p:cNvPr id="24" name="Suorakulmio 23">
              <a:extLst>
                <a:ext uri="{FF2B5EF4-FFF2-40B4-BE49-F238E27FC236}">
                  <a16:creationId xmlns:a16="http://schemas.microsoft.com/office/drawing/2014/main" id="{2F9A3964-EABB-47B8-B6EA-CC6B85EFA787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uora yhdysviiva 24">
              <a:extLst>
                <a:ext uri="{FF2B5EF4-FFF2-40B4-BE49-F238E27FC236}">
                  <a16:creationId xmlns:a16="http://schemas.microsoft.com/office/drawing/2014/main" id="{82C4678F-61CF-43EE-BC6F-A85E704C5AD1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uora yhdysviiva 25">
              <a:extLst>
                <a:ext uri="{FF2B5EF4-FFF2-40B4-BE49-F238E27FC236}">
                  <a16:creationId xmlns:a16="http://schemas.microsoft.com/office/drawing/2014/main" id="{75F550BE-6F37-48B9-829D-624C4555D38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uora yhdysviiva 26">
              <a:extLst>
                <a:ext uri="{FF2B5EF4-FFF2-40B4-BE49-F238E27FC236}">
                  <a16:creationId xmlns:a16="http://schemas.microsoft.com/office/drawing/2014/main" id="{6ADE2B45-1399-4906-A7CA-BED4FCD9A55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uora yhdysviiva 27">
              <a:extLst>
                <a:ext uri="{FF2B5EF4-FFF2-40B4-BE49-F238E27FC236}">
                  <a16:creationId xmlns:a16="http://schemas.microsoft.com/office/drawing/2014/main" id="{DA66038D-91CD-4661-AD81-7EB690A599A9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uora yhdysviiva 28">
              <a:extLst>
                <a:ext uri="{FF2B5EF4-FFF2-40B4-BE49-F238E27FC236}">
                  <a16:creationId xmlns:a16="http://schemas.microsoft.com/office/drawing/2014/main" id="{0424BE20-4082-48BA-AE0A-676088C65E79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uora yhdysviiva 29">
              <a:extLst>
                <a:ext uri="{FF2B5EF4-FFF2-40B4-BE49-F238E27FC236}">
                  <a16:creationId xmlns:a16="http://schemas.microsoft.com/office/drawing/2014/main" id="{EFE3D058-2745-446A-BC48-A07E153AF0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uora yhdysviiva 30">
              <a:extLst>
                <a:ext uri="{FF2B5EF4-FFF2-40B4-BE49-F238E27FC236}">
                  <a16:creationId xmlns:a16="http://schemas.microsoft.com/office/drawing/2014/main" id="{EF7F0527-E614-4027-87E6-1BD9B35F4A80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uora yhdysviiva 31">
              <a:extLst>
                <a:ext uri="{FF2B5EF4-FFF2-40B4-BE49-F238E27FC236}">
                  <a16:creationId xmlns:a16="http://schemas.microsoft.com/office/drawing/2014/main" id="{DF885BBD-2738-409C-B7B6-53970963E25B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uora yhdysviiva 32">
              <a:extLst>
                <a:ext uri="{FF2B5EF4-FFF2-40B4-BE49-F238E27FC236}">
                  <a16:creationId xmlns:a16="http://schemas.microsoft.com/office/drawing/2014/main" id="{928FC8EB-A2B8-4424-BFA6-9F9DB3F86658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uora yhdysviiva 33">
              <a:extLst>
                <a:ext uri="{FF2B5EF4-FFF2-40B4-BE49-F238E27FC236}">
                  <a16:creationId xmlns:a16="http://schemas.microsoft.com/office/drawing/2014/main" id="{8D2B8882-A4D7-4BC3-87E9-EC97E3064499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uora yhdysviiva 34">
              <a:extLst>
                <a:ext uri="{FF2B5EF4-FFF2-40B4-BE49-F238E27FC236}">
                  <a16:creationId xmlns:a16="http://schemas.microsoft.com/office/drawing/2014/main" id="{F0CB4484-92BF-4F64-827F-9941216B2976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uora yhdysviiva 35">
              <a:extLst>
                <a:ext uri="{FF2B5EF4-FFF2-40B4-BE49-F238E27FC236}">
                  <a16:creationId xmlns:a16="http://schemas.microsoft.com/office/drawing/2014/main" id="{ACC14396-83F6-4749-8888-154C256F1DF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B94A7DD5-E132-4806-9DE1-72C2F8E5E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uora yhdysviiva 37">
              <a:extLst>
                <a:ext uri="{FF2B5EF4-FFF2-40B4-BE49-F238E27FC236}">
                  <a16:creationId xmlns:a16="http://schemas.microsoft.com/office/drawing/2014/main" id="{600870A4-0F8D-48AE-A0B2-0748EA4A6B8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Ryhmä 38">
            <a:extLst>
              <a:ext uri="{FF2B5EF4-FFF2-40B4-BE49-F238E27FC236}">
                <a16:creationId xmlns:a16="http://schemas.microsoft.com/office/drawing/2014/main" id="{E03D55AE-8B8B-4011-898C-2F8CE59967D8}"/>
              </a:ext>
            </a:extLst>
          </p:cNvPr>
          <p:cNvGrpSpPr/>
          <p:nvPr/>
        </p:nvGrpSpPr>
        <p:grpSpPr>
          <a:xfrm>
            <a:off x="2377440" y="2778252"/>
            <a:ext cx="5568696" cy="359664"/>
            <a:chOff x="2944368" y="1755648"/>
            <a:chExt cx="5568696" cy="359664"/>
          </a:xfrm>
        </p:grpSpPr>
        <p:sp>
          <p:nvSpPr>
            <p:cNvPr id="40" name="Suorakulmio 39">
              <a:extLst>
                <a:ext uri="{FF2B5EF4-FFF2-40B4-BE49-F238E27FC236}">
                  <a16:creationId xmlns:a16="http://schemas.microsoft.com/office/drawing/2014/main" id="{665384E4-2122-4F5F-815C-28EB828EB93B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uora yhdysviiva 40">
              <a:extLst>
                <a:ext uri="{FF2B5EF4-FFF2-40B4-BE49-F238E27FC236}">
                  <a16:creationId xmlns:a16="http://schemas.microsoft.com/office/drawing/2014/main" id="{C0A2319D-2C2A-4395-B698-C8116C72B5FC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uora yhdysviiva 41">
              <a:extLst>
                <a:ext uri="{FF2B5EF4-FFF2-40B4-BE49-F238E27FC236}">
                  <a16:creationId xmlns:a16="http://schemas.microsoft.com/office/drawing/2014/main" id="{71647F51-D5DF-493C-811D-EC5158CF27DF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uora yhdysviiva 42">
              <a:extLst>
                <a:ext uri="{FF2B5EF4-FFF2-40B4-BE49-F238E27FC236}">
                  <a16:creationId xmlns:a16="http://schemas.microsoft.com/office/drawing/2014/main" id="{73D7F9C1-1493-4244-A042-5B5E023FAC0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uora yhdysviiva 43">
              <a:extLst>
                <a:ext uri="{FF2B5EF4-FFF2-40B4-BE49-F238E27FC236}">
                  <a16:creationId xmlns:a16="http://schemas.microsoft.com/office/drawing/2014/main" id="{1F1B2199-8D46-4562-9562-017CF401D2D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uora yhdysviiva 44">
              <a:extLst>
                <a:ext uri="{FF2B5EF4-FFF2-40B4-BE49-F238E27FC236}">
                  <a16:creationId xmlns:a16="http://schemas.microsoft.com/office/drawing/2014/main" id="{122CA08B-9DB3-40C5-AB09-6DBCD7ABB6D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uora yhdysviiva 45">
              <a:extLst>
                <a:ext uri="{FF2B5EF4-FFF2-40B4-BE49-F238E27FC236}">
                  <a16:creationId xmlns:a16="http://schemas.microsoft.com/office/drawing/2014/main" id="{9A37C0F7-9DBF-4AC1-B900-5EB00D0E2155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0EA69F49-6870-4092-885F-96CEEECF8A3E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uora yhdysviiva 47">
              <a:extLst>
                <a:ext uri="{FF2B5EF4-FFF2-40B4-BE49-F238E27FC236}">
                  <a16:creationId xmlns:a16="http://schemas.microsoft.com/office/drawing/2014/main" id="{EDA714E8-E865-4950-AFFC-E0301D9FF52E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uora yhdysviiva 48">
              <a:extLst>
                <a:ext uri="{FF2B5EF4-FFF2-40B4-BE49-F238E27FC236}">
                  <a16:creationId xmlns:a16="http://schemas.microsoft.com/office/drawing/2014/main" id="{47B7771A-3992-4BF3-A4A3-D0579F7B175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uora yhdysviiva 49">
              <a:extLst>
                <a:ext uri="{FF2B5EF4-FFF2-40B4-BE49-F238E27FC236}">
                  <a16:creationId xmlns:a16="http://schemas.microsoft.com/office/drawing/2014/main" id="{9F2EB0DC-0CFA-4988-865B-4CAF9199142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uora yhdysviiva 50">
              <a:extLst>
                <a:ext uri="{FF2B5EF4-FFF2-40B4-BE49-F238E27FC236}">
                  <a16:creationId xmlns:a16="http://schemas.microsoft.com/office/drawing/2014/main" id="{D03FC83A-F89E-48F8-A787-DAA221C12C48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uora yhdysviiva 51">
              <a:extLst>
                <a:ext uri="{FF2B5EF4-FFF2-40B4-BE49-F238E27FC236}">
                  <a16:creationId xmlns:a16="http://schemas.microsoft.com/office/drawing/2014/main" id="{98DD786B-86A4-4440-8478-6EFDDE5B3A1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uora yhdysviiva 52">
              <a:extLst>
                <a:ext uri="{FF2B5EF4-FFF2-40B4-BE49-F238E27FC236}">
                  <a16:creationId xmlns:a16="http://schemas.microsoft.com/office/drawing/2014/main" id="{3E59BF5E-C1C3-47C1-82C8-75DB120B148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uora yhdysviiva 53">
              <a:extLst>
                <a:ext uri="{FF2B5EF4-FFF2-40B4-BE49-F238E27FC236}">
                  <a16:creationId xmlns:a16="http://schemas.microsoft.com/office/drawing/2014/main" id="{EF80E84B-9C68-4625-9C1D-46D3168A6849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Ryhmä 54">
            <a:extLst>
              <a:ext uri="{FF2B5EF4-FFF2-40B4-BE49-F238E27FC236}">
                <a16:creationId xmlns:a16="http://schemas.microsoft.com/office/drawing/2014/main" id="{DE38CDAF-B9F2-461B-BA44-BC8E959F5F53}"/>
              </a:ext>
            </a:extLst>
          </p:cNvPr>
          <p:cNvGrpSpPr/>
          <p:nvPr/>
        </p:nvGrpSpPr>
        <p:grpSpPr>
          <a:xfrm>
            <a:off x="2377440" y="3127248"/>
            <a:ext cx="5568696" cy="359664"/>
            <a:chOff x="2944368" y="1755648"/>
            <a:chExt cx="5568696" cy="359664"/>
          </a:xfrm>
        </p:grpSpPr>
        <p:sp>
          <p:nvSpPr>
            <p:cNvPr id="56" name="Suorakulmio 55">
              <a:extLst>
                <a:ext uri="{FF2B5EF4-FFF2-40B4-BE49-F238E27FC236}">
                  <a16:creationId xmlns:a16="http://schemas.microsoft.com/office/drawing/2014/main" id="{A3044117-39D7-429E-B404-27658AB4E61C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Suora yhdysviiva 56">
              <a:extLst>
                <a:ext uri="{FF2B5EF4-FFF2-40B4-BE49-F238E27FC236}">
                  <a16:creationId xmlns:a16="http://schemas.microsoft.com/office/drawing/2014/main" id="{AB45D82E-A276-496A-85B7-847961563E78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uora yhdysviiva 57">
              <a:extLst>
                <a:ext uri="{FF2B5EF4-FFF2-40B4-BE49-F238E27FC236}">
                  <a16:creationId xmlns:a16="http://schemas.microsoft.com/office/drawing/2014/main" id="{CFE11D7E-DDCA-4B53-990D-0A9BBDFBF93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uora yhdysviiva 58">
              <a:extLst>
                <a:ext uri="{FF2B5EF4-FFF2-40B4-BE49-F238E27FC236}">
                  <a16:creationId xmlns:a16="http://schemas.microsoft.com/office/drawing/2014/main" id="{0AB38CB4-AF45-44F2-AFF9-DF102C72C802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uora yhdysviiva 59">
              <a:extLst>
                <a:ext uri="{FF2B5EF4-FFF2-40B4-BE49-F238E27FC236}">
                  <a16:creationId xmlns:a16="http://schemas.microsoft.com/office/drawing/2014/main" id="{E4F299A9-CEE5-4B9B-9C81-4D1C356A37D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uora yhdysviiva 60">
              <a:extLst>
                <a:ext uri="{FF2B5EF4-FFF2-40B4-BE49-F238E27FC236}">
                  <a16:creationId xmlns:a16="http://schemas.microsoft.com/office/drawing/2014/main" id="{F22BE8BF-D3D8-4CE0-872E-B4D45911F0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uora yhdysviiva 61">
              <a:extLst>
                <a:ext uri="{FF2B5EF4-FFF2-40B4-BE49-F238E27FC236}">
                  <a16:creationId xmlns:a16="http://schemas.microsoft.com/office/drawing/2014/main" id="{83A87EFB-3D59-4BBE-8CB6-DEE7B01E8A98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uora yhdysviiva 62">
              <a:extLst>
                <a:ext uri="{FF2B5EF4-FFF2-40B4-BE49-F238E27FC236}">
                  <a16:creationId xmlns:a16="http://schemas.microsoft.com/office/drawing/2014/main" id="{1C86F1E3-C21D-4FDC-9AA9-F08ABB714E3F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uora yhdysviiva 63">
              <a:extLst>
                <a:ext uri="{FF2B5EF4-FFF2-40B4-BE49-F238E27FC236}">
                  <a16:creationId xmlns:a16="http://schemas.microsoft.com/office/drawing/2014/main" id="{7B66DE55-1A7F-4534-ABA1-D38B80A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uora yhdysviiva 64">
              <a:extLst>
                <a:ext uri="{FF2B5EF4-FFF2-40B4-BE49-F238E27FC236}">
                  <a16:creationId xmlns:a16="http://schemas.microsoft.com/office/drawing/2014/main" id="{93B19F24-24A3-4372-AE0C-F5C6800746A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uora yhdysviiva 65">
              <a:extLst>
                <a:ext uri="{FF2B5EF4-FFF2-40B4-BE49-F238E27FC236}">
                  <a16:creationId xmlns:a16="http://schemas.microsoft.com/office/drawing/2014/main" id="{2F6A0ECA-C6D7-4A2F-A88B-6611F269E86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uora yhdysviiva 66">
              <a:extLst>
                <a:ext uri="{FF2B5EF4-FFF2-40B4-BE49-F238E27FC236}">
                  <a16:creationId xmlns:a16="http://schemas.microsoft.com/office/drawing/2014/main" id="{6E8E0494-BF27-4C11-84D6-CDEEF6953353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uora yhdysviiva 67">
              <a:extLst>
                <a:ext uri="{FF2B5EF4-FFF2-40B4-BE49-F238E27FC236}">
                  <a16:creationId xmlns:a16="http://schemas.microsoft.com/office/drawing/2014/main" id="{A0F012A1-9E1A-4B9A-91C7-13668C07954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uora yhdysviiva 68">
              <a:extLst>
                <a:ext uri="{FF2B5EF4-FFF2-40B4-BE49-F238E27FC236}">
                  <a16:creationId xmlns:a16="http://schemas.microsoft.com/office/drawing/2014/main" id="{D8B22017-401E-454C-8093-64083E3BB804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uora yhdysviiva 69">
              <a:extLst>
                <a:ext uri="{FF2B5EF4-FFF2-40B4-BE49-F238E27FC236}">
                  <a16:creationId xmlns:a16="http://schemas.microsoft.com/office/drawing/2014/main" id="{C83EA78E-3FEA-4474-B401-F34A0EA35C21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Ryhmä 70">
            <a:extLst>
              <a:ext uri="{FF2B5EF4-FFF2-40B4-BE49-F238E27FC236}">
                <a16:creationId xmlns:a16="http://schemas.microsoft.com/office/drawing/2014/main" id="{6F244744-EFF9-44F2-BAE9-D5A4F68C50A5}"/>
              </a:ext>
            </a:extLst>
          </p:cNvPr>
          <p:cNvGrpSpPr/>
          <p:nvPr/>
        </p:nvGrpSpPr>
        <p:grpSpPr>
          <a:xfrm>
            <a:off x="2380488" y="3488436"/>
            <a:ext cx="5568696" cy="359664"/>
            <a:chOff x="2944368" y="1755648"/>
            <a:chExt cx="5568696" cy="359664"/>
          </a:xfrm>
        </p:grpSpPr>
        <p:sp>
          <p:nvSpPr>
            <p:cNvPr id="72" name="Suorakulmio 71">
              <a:extLst>
                <a:ext uri="{FF2B5EF4-FFF2-40B4-BE49-F238E27FC236}">
                  <a16:creationId xmlns:a16="http://schemas.microsoft.com/office/drawing/2014/main" id="{18A7E832-1E67-4A4C-B4D4-FABD50DF453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uora yhdysviiva 72">
              <a:extLst>
                <a:ext uri="{FF2B5EF4-FFF2-40B4-BE49-F238E27FC236}">
                  <a16:creationId xmlns:a16="http://schemas.microsoft.com/office/drawing/2014/main" id="{DB2998D3-159F-4A21-9E43-8A3574509260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uora yhdysviiva 73">
              <a:extLst>
                <a:ext uri="{FF2B5EF4-FFF2-40B4-BE49-F238E27FC236}">
                  <a16:creationId xmlns:a16="http://schemas.microsoft.com/office/drawing/2014/main" id="{D9C65E51-8602-4F1E-8597-8F7EF8D76DC9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uora yhdysviiva 74">
              <a:extLst>
                <a:ext uri="{FF2B5EF4-FFF2-40B4-BE49-F238E27FC236}">
                  <a16:creationId xmlns:a16="http://schemas.microsoft.com/office/drawing/2014/main" id="{E5740A92-B615-4441-8C3B-B651673405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uora yhdysviiva 75">
              <a:extLst>
                <a:ext uri="{FF2B5EF4-FFF2-40B4-BE49-F238E27FC236}">
                  <a16:creationId xmlns:a16="http://schemas.microsoft.com/office/drawing/2014/main" id="{C9BD39E9-4484-4DEE-9C29-8306DE77AA7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uora yhdysviiva 76">
              <a:extLst>
                <a:ext uri="{FF2B5EF4-FFF2-40B4-BE49-F238E27FC236}">
                  <a16:creationId xmlns:a16="http://schemas.microsoft.com/office/drawing/2014/main" id="{789C0087-64E5-44FB-A3B4-31A225AB1F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uora yhdysviiva 77">
              <a:extLst>
                <a:ext uri="{FF2B5EF4-FFF2-40B4-BE49-F238E27FC236}">
                  <a16:creationId xmlns:a16="http://schemas.microsoft.com/office/drawing/2014/main" id="{596BCC08-060A-4ACD-B541-0DDF449DF1C1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uora yhdysviiva 78">
              <a:extLst>
                <a:ext uri="{FF2B5EF4-FFF2-40B4-BE49-F238E27FC236}">
                  <a16:creationId xmlns:a16="http://schemas.microsoft.com/office/drawing/2014/main" id="{949CE442-C444-466D-A785-E2271E835214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uora yhdysviiva 79">
              <a:extLst>
                <a:ext uri="{FF2B5EF4-FFF2-40B4-BE49-F238E27FC236}">
                  <a16:creationId xmlns:a16="http://schemas.microsoft.com/office/drawing/2014/main" id="{062C4639-DE20-48F8-990A-97B7FBB53225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uora yhdysviiva 80">
              <a:extLst>
                <a:ext uri="{FF2B5EF4-FFF2-40B4-BE49-F238E27FC236}">
                  <a16:creationId xmlns:a16="http://schemas.microsoft.com/office/drawing/2014/main" id="{6C14B5FC-519F-46A8-B5D1-58A5EBF801E1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163B3BD7-5915-473A-B7E1-ED5FD6BFA4C3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uora yhdysviiva 82">
              <a:extLst>
                <a:ext uri="{FF2B5EF4-FFF2-40B4-BE49-F238E27FC236}">
                  <a16:creationId xmlns:a16="http://schemas.microsoft.com/office/drawing/2014/main" id="{5BA3D4B1-C449-41F4-BE94-D0F81467D4CE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uora yhdysviiva 83">
              <a:extLst>
                <a:ext uri="{FF2B5EF4-FFF2-40B4-BE49-F238E27FC236}">
                  <a16:creationId xmlns:a16="http://schemas.microsoft.com/office/drawing/2014/main" id="{03A67406-02AE-41FB-BE56-B9164856A1B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uora yhdysviiva 84">
              <a:extLst>
                <a:ext uri="{FF2B5EF4-FFF2-40B4-BE49-F238E27FC236}">
                  <a16:creationId xmlns:a16="http://schemas.microsoft.com/office/drawing/2014/main" id="{BA0766DC-6799-4E63-AB75-F76C9CC5C31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uora yhdysviiva 85">
              <a:extLst>
                <a:ext uri="{FF2B5EF4-FFF2-40B4-BE49-F238E27FC236}">
                  <a16:creationId xmlns:a16="http://schemas.microsoft.com/office/drawing/2014/main" id="{4A5871F7-F742-43D8-A8C8-61365CBCD246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uora yhdysviiva 87">
            <a:extLst>
              <a:ext uri="{FF2B5EF4-FFF2-40B4-BE49-F238E27FC236}">
                <a16:creationId xmlns:a16="http://schemas.microsoft.com/office/drawing/2014/main" id="{FFAD9BDA-FCED-48E0-936E-33F78ED565C3}"/>
              </a:ext>
            </a:extLst>
          </p:cNvPr>
          <p:cNvCxnSpPr/>
          <p:nvPr/>
        </p:nvCxnSpPr>
        <p:spPr>
          <a:xfrm flipV="1">
            <a:off x="2377440" y="13716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uora yhdysviiva 90">
            <a:extLst>
              <a:ext uri="{FF2B5EF4-FFF2-40B4-BE49-F238E27FC236}">
                <a16:creationId xmlns:a16="http://schemas.microsoft.com/office/drawing/2014/main" id="{70630580-58AE-459D-A106-D19C3835629F}"/>
              </a:ext>
            </a:extLst>
          </p:cNvPr>
          <p:cNvCxnSpPr/>
          <p:nvPr/>
        </p:nvCxnSpPr>
        <p:spPr>
          <a:xfrm flipV="1">
            <a:off x="7946136" y="135788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uora yhdysviiva 91">
            <a:extLst>
              <a:ext uri="{FF2B5EF4-FFF2-40B4-BE49-F238E27FC236}">
                <a16:creationId xmlns:a16="http://schemas.microsoft.com/office/drawing/2014/main" id="{BFA42BB6-E3C1-4884-9AA5-8C0D9B04CF2B}"/>
              </a:ext>
            </a:extLst>
          </p:cNvPr>
          <p:cNvCxnSpPr/>
          <p:nvPr/>
        </p:nvCxnSpPr>
        <p:spPr>
          <a:xfrm flipV="1">
            <a:off x="7927847" y="31691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uora yhdysviiva 92">
            <a:extLst>
              <a:ext uri="{FF2B5EF4-FFF2-40B4-BE49-F238E27FC236}">
                <a16:creationId xmlns:a16="http://schemas.microsoft.com/office/drawing/2014/main" id="{CBABD2D2-D38E-4363-9E2A-F4C6153B573C}"/>
              </a:ext>
            </a:extLst>
          </p:cNvPr>
          <p:cNvCxnSpPr/>
          <p:nvPr/>
        </p:nvCxnSpPr>
        <p:spPr>
          <a:xfrm flipV="1">
            <a:off x="7946136" y="173278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uora yhdysviiva 93">
            <a:extLst>
              <a:ext uri="{FF2B5EF4-FFF2-40B4-BE49-F238E27FC236}">
                <a16:creationId xmlns:a16="http://schemas.microsoft.com/office/drawing/2014/main" id="{F6CDB146-3C4D-47DC-9FCE-A9E416B91478}"/>
              </a:ext>
            </a:extLst>
          </p:cNvPr>
          <p:cNvCxnSpPr/>
          <p:nvPr/>
        </p:nvCxnSpPr>
        <p:spPr>
          <a:xfrm flipV="1">
            <a:off x="7943088" y="207606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uora yhdysviiva 94">
            <a:extLst>
              <a:ext uri="{FF2B5EF4-FFF2-40B4-BE49-F238E27FC236}">
                <a16:creationId xmlns:a16="http://schemas.microsoft.com/office/drawing/2014/main" id="{B7A8897E-9EDC-4C2E-B83E-B591953DF37E}"/>
              </a:ext>
            </a:extLst>
          </p:cNvPr>
          <p:cNvCxnSpPr/>
          <p:nvPr/>
        </p:nvCxnSpPr>
        <p:spPr>
          <a:xfrm flipV="1">
            <a:off x="7940040" y="24384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uora yhdysviiva 95">
            <a:extLst>
              <a:ext uri="{FF2B5EF4-FFF2-40B4-BE49-F238E27FC236}">
                <a16:creationId xmlns:a16="http://schemas.microsoft.com/office/drawing/2014/main" id="{ED83FF42-B51C-4091-AF2E-2135E420FFD7}"/>
              </a:ext>
            </a:extLst>
          </p:cNvPr>
          <p:cNvCxnSpPr/>
          <p:nvPr/>
        </p:nvCxnSpPr>
        <p:spPr>
          <a:xfrm flipV="1">
            <a:off x="7933943" y="280377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uora yhdysviiva 96">
            <a:extLst>
              <a:ext uri="{FF2B5EF4-FFF2-40B4-BE49-F238E27FC236}">
                <a16:creationId xmlns:a16="http://schemas.microsoft.com/office/drawing/2014/main" id="{8C471B16-1D4E-4FDA-82E2-B11A7B4B345A}"/>
              </a:ext>
            </a:extLst>
          </p:cNvPr>
          <p:cNvCxnSpPr/>
          <p:nvPr/>
        </p:nvCxnSpPr>
        <p:spPr>
          <a:xfrm flipV="1">
            <a:off x="2822448" y="137007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uora yhdysviiva 97">
            <a:extLst>
              <a:ext uri="{FF2B5EF4-FFF2-40B4-BE49-F238E27FC236}">
                <a16:creationId xmlns:a16="http://schemas.microsoft.com/office/drawing/2014/main" id="{6CDBF674-9A17-4075-A1BE-D81B8A5ECA90}"/>
              </a:ext>
            </a:extLst>
          </p:cNvPr>
          <p:cNvCxnSpPr/>
          <p:nvPr/>
        </p:nvCxnSpPr>
        <p:spPr>
          <a:xfrm flipV="1">
            <a:off x="3235453" y="1372362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uora yhdysviiva 98">
            <a:extLst>
              <a:ext uri="{FF2B5EF4-FFF2-40B4-BE49-F238E27FC236}">
                <a16:creationId xmlns:a16="http://schemas.microsoft.com/office/drawing/2014/main" id="{B467606D-23E3-4D7F-A4E3-117335A774CA}"/>
              </a:ext>
            </a:extLst>
          </p:cNvPr>
          <p:cNvCxnSpPr/>
          <p:nvPr/>
        </p:nvCxnSpPr>
        <p:spPr>
          <a:xfrm flipV="1">
            <a:off x="3634741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uora yhdysviiva 99">
            <a:extLst>
              <a:ext uri="{FF2B5EF4-FFF2-40B4-BE49-F238E27FC236}">
                <a16:creationId xmlns:a16="http://schemas.microsoft.com/office/drawing/2014/main" id="{CF7F07B5-40C5-4E52-A8BE-7AE53ABB1EBC}"/>
              </a:ext>
            </a:extLst>
          </p:cNvPr>
          <p:cNvCxnSpPr/>
          <p:nvPr/>
        </p:nvCxnSpPr>
        <p:spPr>
          <a:xfrm flipV="1">
            <a:off x="3988309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uora yhdysviiva 100">
            <a:extLst>
              <a:ext uri="{FF2B5EF4-FFF2-40B4-BE49-F238E27FC236}">
                <a16:creationId xmlns:a16="http://schemas.microsoft.com/office/drawing/2014/main" id="{00A7E5C9-CE1C-40BB-843B-FDC030C10908}"/>
              </a:ext>
            </a:extLst>
          </p:cNvPr>
          <p:cNvCxnSpPr/>
          <p:nvPr/>
        </p:nvCxnSpPr>
        <p:spPr>
          <a:xfrm flipV="1">
            <a:off x="43875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uora yhdysviiva 101">
            <a:extLst>
              <a:ext uri="{FF2B5EF4-FFF2-40B4-BE49-F238E27FC236}">
                <a16:creationId xmlns:a16="http://schemas.microsoft.com/office/drawing/2014/main" id="{B6273B69-2776-48B1-983D-03F089FC7E28}"/>
              </a:ext>
            </a:extLst>
          </p:cNvPr>
          <p:cNvCxnSpPr/>
          <p:nvPr/>
        </p:nvCxnSpPr>
        <p:spPr>
          <a:xfrm flipV="1">
            <a:off x="4750309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uora yhdysviiva 102">
            <a:extLst>
              <a:ext uri="{FF2B5EF4-FFF2-40B4-BE49-F238E27FC236}">
                <a16:creationId xmlns:a16="http://schemas.microsoft.com/office/drawing/2014/main" id="{B6FE8737-16E8-4445-899F-44C47EEA47B2}"/>
              </a:ext>
            </a:extLst>
          </p:cNvPr>
          <p:cNvCxnSpPr/>
          <p:nvPr/>
        </p:nvCxnSpPr>
        <p:spPr>
          <a:xfrm flipV="1">
            <a:off x="5113021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uora yhdysviiva 103">
            <a:extLst>
              <a:ext uri="{FF2B5EF4-FFF2-40B4-BE49-F238E27FC236}">
                <a16:creationId xmlns:a16="http://schemas.microsoft.com/office/drawing/2014/main" id="{9D812428-954B-4B40-BA2B-F25CDA1B22C9}"/>
              </a:ext>
            </a:extLst>
          </p:cNvPr>
          <p:cNvCxnSpPr/>
          <p:nvPr/>
        </p:nvCxnSpPr>
        <p:spPr>
          <a:xfrm flipV="1">
            <a:off x="5457445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uora yhdysviiva 104">
            <a:extLst>
              <a:ext uri="{FF2B5EF4-FFF2-40B4-BE49-F238E27FC236}">
                <a16:creationId xmlns:a16="http://schemas.microsoft.com/office/drawing/2014/main" id="{3891BA57-DE7B-42CA-8DC1-E8FF0023FF0D}"/>
              </a:ext>
            </a:extLst>
          </p:cNvPr>
          <p:cNvCxnSpPr/>
          <p:nvPr/>
        </p:nvCxnSpPr>
        <p:spPr>
          <a:xfrm flipV="1">
            <a:off x="5792725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uora yhdysviiva 105">
            <a:extLst>
              <a:ext uri="{FF2B5EF4-FFF2-40B4-BE49-F238E27FC236}">
                <a16:creationId xmlns:a16="http://schemas.microsoft.com/office/drawing/2014/main" id="{5FF321E0-D989-424C-8EF9-9FBE0913AE2E}"/>
              </a:ext>
            </a:extLst>
          </p:cNvPr>
          <p:cNvCxnSpPr/>
          <p:nvPr/>
        </p:nvCxnSpPr>
        <p:spPr>
          <a:xfrm flipV="1">
            <a:off x="6155437" y="138455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uora yhdysviiva 106">
            <a:extLst>
              <a:ext uri="{FF2B5EF4-FFF2-40B4-BE49-F238E27FC236}">
                <a16:creationId xmlns:a16="http://schemas.microsoft.com/office/drawing/2014/main" id="{4A9ADCBE-5D56-49EC-80D9-FDDAE9D68BE0}"/>
              </a:ext>
            </a:extLst>
          </p:cNvPr>
          <p:cNvCxnSpPr/>
          <p:nvPr/>
        </p:nvCxnSpPr>
        <p:spPr>
          <a:xfrm flipV="1">
            <a:off x="6499861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uora yhdysviiva 107">
            <a:extLst>
              <a:ext uri="{FF2B5EF4-FFF2-40B4-BE49-F238E27FC236}">
                <a16:creationId xmlns:a16="http://schemas.microsoft.com/office/drawing/2014/main" id="{2F5C6496-7EB4-4D99-A529-6499C26BD4E0}"/>
              </a:ext>
            </a:extLst>
          </p:cNvPr>
          <p:cNvCxnSpPr/>
          <p:nvPr/>
        </p:nvCxnSpPr>
        <p:spPr>
          <a:xfrm flipV="1">
            <a:off x="6862573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uora yhdysviiva 108">
            <a:extLst>
              <a:ext uri="{FF2B5EF4-FFF2-40B4-BE49-F238E27FC236}">
                <a16:creationId xmlns:a16="http://schemas.microsoft.com/office/drawing/2014/main" id="{A2E13DB5-EC62-4D7D-8031-6E924E31BCDE}"/>
              </a:ext>
            </a:extLst>
          </p:cNvPr>
          <p:cNvCxnSpPr/>
          <p:nvPr/>
        </p:nvCxnSpPr>
        <p:spPr>
          <a:xfrm flipV="1">
            <a:off x="7243573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uora yhdysviiva 109">
            <a:extLst>
              <a:ext uri="{FF2B5EF4-FFF2-40B4-BE49-F238E27FC236}">
                <a16:creationId xmlns:a16="http://schemas.microsoft.com/office/drawing/2014/main" id="{87931A37-2F8F-4C42-83E7-D4AB5062849D}"/>
              </a:ext>
            </a:extLst>
          </p:cNvPr>
          <p:cNvCxnSpPr/>
          <p:nvPr/>
        </p:nvCxnSpPr>
        <p:spPr>
          <a:xfrm flipV="1">
            <a:off x="75879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uora yhdysviiva 111">
            <a:extLst>
              <a:ext uri="{FF2B5EF4-FFF2-40B4-BE49-F238E27FC236}">
                <a16:creationId xmlns:a16="http://schemas.microsoft.com/office/drawing/2014/main" id="{F19B87CF-CB6E-4F19-BF27-972520A31DC7}"/>
              </a:ext>
            </a:extLst>
          </p:cNvPr>
          <p:cNvCxnSpPr/>
          <p:nvPr/>
        </p:nvCxnSpPr>
        <p:spPr>
          <a:xfrm flipV="1">
            <a:off x="8246365" y="195300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uora yhdysviiva 112">
            <a:extLst>
              <a:ext uri="{FF2B5EF4-FFF2-40B4-BE49-F238E27FC236}">
                <a16:creationId xmlns:a16="http://schemas.microsoft.com/office/drawing/2014/main" id="{D3A43A4B-B7E3-47A4-9ED5-8CD199033980}"/>
              </a:ext>
            </a:extLst>
          </p:cNvPr>
          <p:cNvCxnSpPr/>
          <p:nvPr/>
        </p:nvCxnSpPr>
        <p:spPr>
          <a:xfrm flipV="1">
            <a:off x="8516114" y="184556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uora yhdysviiva 113">
            <a:extLst>
              <a:ext uri="{FF2B5EF4-FFF2-40B4-BE49-F238E27FC236}">
                <a16:creationId xmlns:a16="http://schemas.microsoft.com/office/drawing/2014/main" id="{33A09A26-5FC0-4576-9F54-571135739AEE}"/>
              </a:ext>
            </a:extLst>
          </p:cNvPr>
          <p:cNvCxnSpPr/>
          <p:nvPr/>
        </p:nvCxnSpPr>
        <p:spPr>
          <a:xfrm flipV="1">
            <a:off x="8796530" y="174193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uora yhdysviiva 114">
            <a:extLst>
              <a:ext uri="{FF2B5EF4-FFF2-40B4-BE49-F238E27FC236}">
                <a16:creationId xmlns:a16="http://schemas.microsoft.com/office/drawing/2014/main" id="{E3D9B8EA-C49C-4C92-A0BC-4DE9A9F78213}"/>
              </a:ext>
            </a:extLst>
          </p:cNvPr>
          <p:cNvCxnSpPr/>
          <p:nvPr/>
        </p:nvCxnSpPr>
        <p:spPr>
          <a:xfrm flipV="1">
            <a:off x="9058658" y="164744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uora yhdysviiva 115">
            <a:extLst>
              <a:ext uri="{FF2B5EF4-FFF2-40B4-BE49-F238E27FC236}">
                <a16:creationId xmlns:a16="http://schemas.microsoft.com/office/drawing/2014/main" id="{6A87C7C2-922C-4CAC-9D36-E0619A627AE9}"/>
              </a:ext>
            </a:extLst>
          </p:cNvPr>
          <p:cNvCxnSpPr/>
          <p:nvPr/>
        </p:nvCxnSpPr>
        <p:spPr>
          <a:xfrm flipV="1">
            <a:off x="9320786" y="155295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uora yhdysviiva 116">
            <a:extLst>
              <a:ext uri="{FF2B5EF4-FFF2-40B4-BE49-F238E27FC236}">
                <a16:creationId xmlns:a16="http://schemas.microsoft.com/office/drawing/2014/main" id="{0F13A5D2-B91E-494B-AA40-12455C0CD66A}"/>
              </a:ext>
            </a:extLst>
          </p:cNvPr>
          <p:cNvCxnSpPr/>
          <p:nvPr/>
        </p:nvCxnSpPr>
        <p:spPr>
          <a:xfrm flipV="1">
            <a:off x="9537194" y="1458468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uora yhdysviiva 117">
            <a:extLst>
              <a:ext uri="{FF2B5EF4-FFF2-40B4-BE49-F238E27FC236}">
                <a16:creationId xmlns:a16="http://schemas.microsoft.com/office/drawing/2014/main" id="{3FFC1767-915D-48B0-860C-9338070AA946}"/>
              </a:ext>
            </a:extLst>
          </p:cNvPr>
          <p:cNvCxnSpPr/>
          <p:nvPr/>
        </p:nvCxnSpPr>
        <p:spPr>
          <a:xfrm flipV="1">
            <a:off x="9753602" y="139141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uora yhdysviiva 119">
            <a:extLst>
              <a:ext uri="{FF2B5EF4-FFF2-40B4-BE49-F238E27FC236}">
                <a16:creationId xmlns:a16="http://schemas.microsoft.com/office/drawing/2014/main" id="{BF33D0E1-31DA-4D92-9E7B-5050B138AB20}"/>
              </a:ext>
            </a:extLst>
          </p:cNvPr>
          <p:cNvCxnSpPr/>
          <p:nvPr/>
        </p:nvCxnSpPr>
        <p:spPr>
          <a:xfrm flipH="1">
            <a:off x="4187952" y="137007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uora yhdysviiva 120">
            <a:extLst>
              <a:ext uri="{FF2B5EF4-FFF2-40B4-BE49-F238E27FC236}">
                <a16:creationId xmlns:a16="http://schemas.microsoft.com/office/drawing/2014/main" id="{D9D97FDA-F292-4514-B5D3-6A6E33F76833}"/>
              </a:ext>
            </a:extLst>
          </p:cNvPr>
          <p:cNvCxnSpPr/>
          <p:nvPr/>
        </p:nvCxnSpPr>
        <p:spPr>
          <a:xfrm flipH="1">
            <a:off x="3965448" y="144932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uora yhdysviiva 121">
            <a:extLst>
              <a:ext uri="{FF2B5EF4-FFF2-40B4-BE49-F238E27FC236}">
                <a16:creationId xmlns:a16="http://schemas.microsoft.com/office/drawing/2014/main" id="{6DB3196E-1B0F-495C-846D-C46A8C48C18E}"/>
              </a:ext>
            </a:extLst>
          </p:cNvPr>
          <p:cNvCxnSpPr/>
          <p:nvPr/>
        </p:nvCxnSpPr>
        <p:spPr>
          <a:xfrm flipH="1">
            <a:off x="3733800" y="155600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uora yhdysviiva 122">
            <a:extLst>
              <a:ext uri="{FF2B5EF4-FFF2-40B4-BE49-F238E27FC236}">
                <a16:creationId xmlns:a16="http://schemas.microsoft.com/office/drawing/2014/main" id="{0C576866-0F9A-432F-918B-1E4E7640E816}"/>
              </a:ext>
            </a:extLst>
          </p:cNvPr>
          <p:cNvCxnSpPr/>
          <p:nvPr/>
        </p:nvCxnSpPr>
        <p:spPr>
          <a:xfrm flipH="1">
            <a:off x="3502152" y="164439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uora yhdysviiva 123">
            <a:extLst>
              <a:ext uri="{FF2B5EF4-FFF2-40B4-BE49-F238E27FC236}">
                <a16:creationId xmlns:a16="http://schemas.microsoft.com/office/drawing/2014/main" id="{88214B20-3C24-4CCA-A069-7612FE2D22E1}"/>
              </a:ext>
            </a:extLst>
          </p:cNvPr>
          <p:cNvCxnSpPr/>
          <p:nvPr/>
        </p:nvCxnSpPr>
        <p:spPr>
          <a:xfrm flipH="1">
            <a:off x="3215640" y="173278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yhdysviiva 124">
            <a:extLst>
              <a:ext uri="{FF2B5EF4-FFF2-40B4-BE49-F238E27FC236}">
                <a16:creationId xmlns:a16="http://schemas.microsoft.com/office/drawing/2014/main" id="{3F2CC5BD-77C4-46C0-BB25-6175C4BFFCCF}"/>
              </a:ext>
            </a:extLst>
          </p:cNvPr>
          <p:cNvCxnSpPr/>
          <p:nvPr/>
        </p:nvCxnSpPr>
        <p:spPr>
          <a:xfrm flipH="1">
            <a:off x="2947416" y="183946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uora yhdysviiva 125">
            <a:extLst>
              <a:ext uri="{FF2B5EF4-FFF2-40B4-BE49-F238E27FC236}">
                <a16:creationId xmlns:a16="http://schemas.microsoft.com/office/drawing/2014/main" id="{9878DEE4-10F8-45E6-A12B-6977C3AAC83B}"/>
              </a:ext>
            </a:extLst>
          </p:cNvPr>
          <p:cNvCxnSpPr/>
          <p:nvPr/>
        </p:nvCxnSpPr>
        <p:spPr>
          <a:xfrm flipH="1">
            <a:off x="2697480" y="194614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kstiruutu 126">
            <a:extLst>
              <a:ext uri="{FF2B5EF4-FFF2-40B4-BE49-F238E27FC236}">
                <a16:creationId xmlns:a16="http://schemas.microsoft.com/office/drawing/2014/main" id="{C1A718FD-C6FD-4C62-98F2-B8E09D4EDDCC}"/>
              </a:ext>
            </a:extLst>
          </p:cNvPr>
          <p:cNvSpPr txBox="1"/>
          <p:nvPr/>
        </p:nvSpPr>
        <p:spPr>
          <a:xfrm>
            <a:off x="256032" y="512064"/>
            <a:ext cx="271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Voxel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sp>
        <p:nvSpPr>
          <p:cNvPr id="128" name="Tekstiruutu 127">
            <a:extLst>
              <a:ext uri="{FF2B5EF4-FFF2-40B4-BE49-F238E27FC236}">
                <a16:creationId xmlns:a16="http://schemas.microsoft.com/office/drawing/2014/main" id="{A6CB5155-6480-4FAF-BF41-695F47181410}"/>
              </a:ext>
            </a:extLst>
          </p:cNvPr>
          <p:cNvSpPr txBox="1"/>
          <p:nvPr/>
        </p:nvSpPr>
        <p:spPr>
          <a:xfrm>
            <a:off x="405175" y="4389883"/>
            <a:ext cx="998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Outdoor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100m*100m*10m, 1m3 </a:t>
            </a:r>
            <a:r>
              <a:rPr lang="fi-FI" dirty="0" err="1"/>
              <a:t>voxel</a:t>
            </a:r>
            <a:r>
              <a:rPr lang="fi-FI" dirty="0"/>
              <a:t> =&gt; 100 000 </a:t>
            </a:r>
            <a:r>
              <a:rPr lang="fi-FI" dirty="0" err="1"/>
              <a:t>voxels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10m*10m*3 m, 10cm*10cm*10cm </a:t>
            </a:r>
            <a:r>
              <a:rPr lang="fi-FI" dirty="0" err="1"/>
              <a:t>voxel</a:t>
            </a:r>
            <a:r>
              <a:rPr lang="fi-FI" dirty="0"/>
              <a:t> =&gt; 300 000 </a:t>
            </a:r>
            <a:r>
              <a:rPr lang="fi-FI" dirty="0" err="1"/>
              <a:t>voxels</a:t>
            </a:r>
            <a:endParaRPr lang="en-GB" dirty="0"/>
          </a:p>
        </p:txBody>
      </p:sp>
      <p:sp>
        <p:nvSpPr>
          <p:cNvPr id="129" name="Tekstiruutu 128">
            <a:extLst>
              <a:ext uri="{FF2B5EF4-FFF2-40B4-BE49-F238E27FC236}">
                <a16:creationId xmlns:a16="http://schemas.microsoft.com/office/drawing/2014/main" id="{69A71893-A2BC-470D-8680-3E55E4C9A1DA}"/>
              </a:ext>
            </a:extLst>
          </p:cNvPr>
          <p:cNvSpPr txBox="1"/>
          <p:nvPr/>
        </p:nvSpPr>
        <p:spPr>
          <a:xfrm>
            <a:off x="484632" y="6053328"/>
            <a:ext cx="721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Things</a:t>
            </a:r>
            <a:r>
              <a:rPr lang="fi-FI" dirty="0"/>
              <a:t>, </a:t>
            </a:r>
            <a:r>
              <a:rPr lang="fi-FI" dirty="0" err="1"/>
              <a:t>stuff</a:t>
            </a:r>
            <a:r>
              <a:rPr lang="fi-FI" dirty="0"/>
              <a:t>, </a:t>
            </a:r>
            <a:r>
              <a:rPr lang="fi-FI" dirty="0" err="1"/>
              <a:t>observer</a:t>
            </a:r>
            <a:r>
              <a:rPr lang="fi-FI" dirty="0"/>
              <a:t> and </a:t>
            </a:r>
            <a:r>
              <a:rPr lang="fi-FI" dirty="0" err="1"/>
              <a:t>confidence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represented</a:t>
            </a:r>
            <a:r>
              <a:rPr lang="fi-FI" dirty="0"/>
              <a:t> as </a:t>
            </a:r>
            <a:r>
              <a:rPr lang="fi-FI" dirty="0" err="1"/>
              <a:t>occupancy</a:t>
            </a:r>
            <a:r>
              <a:rPr lang="fi-FI" dirty="0"/>
              <a:t> </a:t>
            </a:r>
            <a:r>
              <a:rPr lang="fi-FI" dirty="0" err="1"/>
              <a:t>maps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FD499E7-EB93-4B05-A322-52771DAC78D8}"/>
              </a:ext>
            </a:extLst>
          </p:cNvPr>
          <p:cNvSpPr txBox="1"/>
          <p:nvPr/>
        </p:nvSpPr>
        <p:spPr>
          <a:xfrm>
            <a:off x="10991088" y="47365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5748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85E3F03-E920-461F-B28E-55E498D89AAF}"/>
              </a:ext>
            </a:extLst>
          </p:cNvPr>
          <p:cNvSpPr txBox="1"/>
          <p:nvPr/>
        </p:nvSpPr>
        <p:spPr>
          <a:xfrm>
            <a:off x="1746504" y="1042416"/>
            <a:ext cx="65056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General </a:t>
            </a:r>
            <a:r>
              <a:rPr lang="fi-FI" dirty="0" err="1"/>
              <a:t>prodecure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functionality</a:t>
            </a:r>
            <a:r>
              <a:rPr lang="fi-FI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/>
              <a:t>Paper and </a:t>
            </a:r>
            <a:r>
              <a:rPr lang="fi-FI" dirty="0" err="1"/>
              <a:t>literature</a:t>
            </a:r>
            <a:r>
              <a:rPr lang="fi-FI" dirty="0"/>
              <a:t> </a:t>
            </a:r>
            <a:r>
              <a:rPr lang="fi-FI" dirty="0" err="1"/>
              <a:t>references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collected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Document</a:t>
            </a:r>
            <a:r>
              <a:rPr lang="fi-FI" dirty="0"/>
              <a:t> (</a:t>
            </a:r>
            <a:r>
              <a:rPr lang="fi-FI" dirty="0" err="1"/>
              <a:t>paper</a:t>
            </a:r>
            <a:r>
              <a:rPr lang="fi-FI" dirty="0"/>
              <a:t>) is </a:t>
            </a:r>
            <a:r>
              <a:rPr lang="fi-FI" dirty="0" err="1"/>
              <a:t>written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 err="1"/>
              <a:t>Goal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Input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Output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Method </a:t>
            </a:r>
            <a:r>
              <a:rPr lang="fi-FI" dirty="0" err="1"/>
              <a:t>survey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 err="1"/>
              <a:t>Tests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Representation</a:t>
            </a:r>
            <a:r>
              <a:rPr lang="fi-FI" dirty="0"/>
              <a:t> is </a:t>
            </a:r>
            <a:r>
              <a:rPr lang="fi-FI" dirty="0" err="1"/>
              <a:t>described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Prototype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and </a:t>
            </a:r>
            <a:r>
              <a:rPr lang="fi-FI" dirty="0" err="1"/>
              <a:t>stuff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integrated</a:t>
            </a:r>
            <a:r>
              <a:rPr lang="fi-FI" dirty="0"/>
              <a:t> and </a:t>
            </a:r>
            <a:r>
              <a:rPr lang="fi-FI" dirty="0" err="1"/>
              <a:t>tested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Summary</a:t>
            </a:r>
            <a:r>
              <a:rPr lang="fi-FI" dirty="0"/>
              <a:t> </a:t>
            </a:r>
            <a:r>
              <a:rPr lang="fi-FI" dirty="0" err="1"/>
              <a:t>document</a:t>
            </a:r>
            <a:r>
              <a:rPr lang="fi-FI" dirty="0"/>
              <a:t> is </a:t>
            </a:r>
            <a:r>
              <a:rPr lang="fi-FI" dirty="0" err="1"/>
              <a:t>written</a:t>
            </a:r>
            <a:r>
              <a:rPr lang="fi-FI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desctiption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listed</a:t>
            </a:r>
            <a:r>
              <a:rPr lang="fi-FI" dirty="0"/>
              <a:t> and </a:t>
            </a:r>
            <a:r>
              <a:rPr lang="fi-FI" dirty="0" err="1"/>
              <a:t>reason</a:t>
            </a:r>
            <a:r>
              <a:rPr lang="fi-FI" dirty="0"/>
              <a:t> for </a:t>
            </a: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11185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13574</TotalTime>
  <Words>2880</Words>
  <Application>Microsoft Office PowerPoint</Application>
  <PresentationFormat>Laajakuva</PresentationFormat>
  <Paragraphs>575</Paragraphs>
  <Slides>90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90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1515</cp:revision>
  <dcterms:created xsi:type="dcterms:W3CDTF">2017-12-07T08:30:07Z</dcterms:created>
  <dcterms:modified xsi:type="dcterms:W3CDTF">2018-04-27T07:09:59Z</dcterms:modified>
</cp:coreProperties>
</file>